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0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63" r:id="rId1"/>
  </p:sldMasterIdLst>
  <p:notesMasterIdLst>
    <p:notesMasterId r:id="rId31"/>
  </p:notesMasterIdLst>
  <p:sldIdLst>
    <p:sldId id="256" r:id="rId2"/>
    <p:sldId id="257" r:id="rId3"/>
    <p:sldId id="258" r:id="rId4"/>
    <p:sldId id="972" r:id="rId5"/>
    <p:sldId id="917" r:id="rId6"/>
    <p:sldId id="918" r:id="rId7"/>
    <p:sldId id="919" r:id="rId8"/>
    <p:sldId id="920" r:id="rId9"/>
    <p:sldId id="974" r:id="rId10"/>
    <p:sldId id="938" r:id="rId11"/>
    <p:sldId id="978" r:id="rId12"/>
    <p:sldId id="977" r:id="rId13"/>
    <p:sldId id="983" r:id="rId14"/>
    <p:sldId id="979" r:id="rId15"/>
    <p:sldId id="991" r:id="rId16"/>
    <p:sldId id="931" r:id="rId17"/>
    <p:sldId id="997" r:id="rId18"/>
    <p:sldId id="984" r:id="rId19"/>
    <p:sldId id="990" r:id="rId20"/>
    <p:sldId id="989" r:id="rId21"/>
    <p:sldId id="994" r:id="rId22"/>
    <p:sldId id="987" r:id="rId23"/>
    <p:sldId id="1001" r:id="rId24"/>
    <p:sldId id="1000" r:id="rId25"/>
    <p:sldId id="330" r:id="rId26"/>
    <p:sldId id="327" r:id="rId27"/>
    <p:sldId id="993" r:id="rId28"/>
    <p:sldId id="1002" r:id="rId29"/>
    <p:sldId id="995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190"/>
    <p:restoredTop sz="94731"/>
  </p:normalViewPr>
  <p:slideViewPr>
    <p:cSldViewPr snapToGrid="0">
      <p:cViewPr varScale="1">
        <p:scale>
          <a:sx n="77" d="100"/>
          <a:sy n="77" d="100"/>
        </p:scale>
        <p:origin x="1056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ata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svg"/><Relationship Id="rId3" Type="http://schemas.openxmlformats.org/officeDocument/2006/relationships/image" Target="../media/image67.png"/><Relationship Id="rId7" Type="http://schemas.openxmlformats.org/officeDocument/2006/relationships/image" Target="../media/image57.png"/><Relationship Id="rId2" Type="http://schemas.openxmlformats.org/officeDocument/2006/relationships/image" Target="../media/image66.svg"/><Relationship Id="rId1" Type="http://schemas.openxmlformats.org/officeDocument/2006/relationships/image" Target="../media/image65.png"/><Relationship Id="rId6" Type="http://schemas.openxmlformats.org/officeDocument/2006/relationships/image" Target="../media/image70.svg"/><Relationship Id="rId5" Type="http://schemas.openxmlformats.org/officeDocument/2006/relationships/image" Target="../media/image69.png"/><Relationship Id="rId10" Type="http://schemas.openxmlformats.org/officeDocument/2006/relationships/image" Target="../media/image73.svg"/><Relationship Id="rId4" Type="http://schemas.openxmlformats.org/officeDocument/2006/relationships/image" Target="../media/image68.svg"/><Relationship Id="rId9" Type="http://schemas.openxmlformats.org/officeDocument/2006/relationships/image" Target="../media/image72.pn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4" Type="http://schemas.openxmlformats.org/officeDocument/2006/relationships/image" Target="../media/image12.sv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svg"/><Relationship Id="rId1" Type="http://schemas.openxmlformats.org/officeDocument/2006/relationships/image" Target="../media/image55.png"/><Relationship Id="rId6" Type="http://schemas.openxmlformats.org/officeDocument/2006/relationships/image" Target="../media/image60.svg"/><Relationship Id="rId5" Type="http://schemas.openxmlformats.org/officeDocument/2006/relationships/image" Target="../media/image59.png"/><Relationship Id="rId4" Type="http://schemas.openxmlformats.org/officeDocument/2006/relationships/image" Target="../media/image58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svg"/><Relationship Id="rId3" Type="http://schemas.openxmlformats.org/officeDocument/2006/relationships/image" Target="../media/image67.png"/><Relationship Id="rId7" Type="http://schemas.openxmlformats.org/officeDocument/2006/relationships/image" Target="../media/image57.png"/><Relationship Id="rId2" Type="http://schemas.openxmlformats.org/officeDocument/2006/relationships/image" Target="../media/image66.svg"/><Relationship Id="rId1" Type="http://schemas.openxmlformats.org/officeDocument/2006/relationships/image" Target="../media/image65.png"/><Relationship Id="rId6" Type="http://schemas.openxmlformats.org/officeDocument/2006/relationships/image" Target="../media/image70.svg"/><Relationship Id="rId5" Type="http://schemas.openxmlformats.org/officeDocument/2006/relationships/image" Target="../media/image69.png"/><Relationship Id="rId10" Type="http://schemas.openxmlformats.org/officeDocument/2006/relationships/image" Target="../media/image73.svg"/><Relationship Id="rId4" Type="http://schemas.openxmlformats.org/officeDocument/2006/relationships/image" Target="../media/image68.svg"/><Relationship Id="rId9" Type="http://schemas.openxmlformats.org/officeDocument/2006/relationships/image" Target="../media/image72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4" Type="http://schemas.openxmlformats.org/officeDocument/2006/relationships/image" Target="../media/image12.sv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svg"/><Relationship Id="rId1" Type="http://schemas.openxmlformats.org/officeDocument/2006/relationships/image" Target="../media/image55.png"/><Relationship Id="rId6" Type="http://schemas.openxmlformats.org/officeDocument/2006/relationships/image" Target="../media/image60.svg"/><Relationship Id="rId5" Type="http://schemas.openxmlformats.org/officeDocument/2006/relationships/image" Target="../media/image59.png"/><Relationship Id="rId4" Type="http://schemas.openxmlformats.org/officeDocument/2006/relationships/image" Target="../media/image5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C4AB5A0-98E1-49A1-89D3-A1811D651B6C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9281E4C4-AA8B-45B8-8146-F4BFD111CE80}">
      <dgm:prSet/>
      <dgm:spPr/>
      <dgm:t>
        <a:bodyPr/>
        <a:lstStyle/>
        <a:p>
          <a:pPr>
            <a:lnSpc>
              <a:spcPct val="100000"/>
            </a:lnSpc>
          </a:pPr>
          <a:r>
            <a:rPr lang="pt-PT"/>
            <a:t>1 – O contexto</a:t>
          </a:r>
          <a:endParaRPr lang="en-US"/>
        </a:p>
      </dgm:t>
    </dgm:pt>
    <dgm:pt modelId="{2897F129-2CF0-499C-BFCC-9103C9B51E73}" type="parTrans" cxnId="{9F1B4251-1FCE-4994-BE7E-7E2733BF9A74}">
      <dgm:prSet/>
      <dgm:spPr/>
      <dgm:t>
        <a:bodyPr/>
        <a:lstStyle/>
        <a:p>
          <a:endParaRPr lang="en-US"/>
        </a:p>
      </dgm:t>
    </dgm:pt>
    <dgm:pt modelId="{2DE5F2BD-CD24-4E02-BBAF-F434E7B4C392}" type="sibTrans" cxnId="{9F1B4251-1FCE-4994-BE7E-7E2733BF9A74}">
      <dgm:prSet/>
      <dgm:spPr/>
      <dgm:t>
        <a:bodyPr/>
        <a:lstStyle/>
        <a:p>
          <a:endParaRPr lang="en-US"/>
        </a:p>
      </dgm:t>
    </dgm:pt>
    <dgm:pt modelId="{C700B3C4-1403-4541-8A82-A9E7A0CF7A71}">
      <dgm:prSet/>
      <dgm:spPr/>
      <dgm:t>
        <a:bodyPr/>
        <a:lstStyle/>
        <a:p>
          <a:pPr>
            <a:lnSpc>
              <a:spcPct val="100000"/>
            </a:lnSpc>
          </a:pPr>
          <a:r>
            <a:rPr lang="pt-PT" dirty="0"/>
            <a:t>II – Diferentes gerações</a:t>
          </a:r>
          <a:endParaRPr lang="en-US" dirty="0"/>
        </a:p>
      </dgm:t>
    </dgm:pt>
    <dgm:pt modelId="{7749A13F-E114-425C-B541-DFEBFBCEF4F8}" type="parTrans" cxnId="{1B8C3025-F247-4EC8-BDA5-399751B0DFFF}">
      <dgm:prSet/>
      <dgm:spPr/>
      <dgm:t>
        <a:bodyPr/>
        <a:lstStyle/>
        <a:p>
          <a:endParaRPr lang="en-US"/>
        </a:p>
      </dgm:t>
    </dgm:pt>
    <dgm:pt modelId="{FC9CE80F-F228-4FC4-80BD-0BFBDA2DAA48}" type="sibTrans" cxnId="{1B8C3025-F247-4EC8-BDA5-399751B0DFFF}">
      <dgm:prSet/>
      <dgm:spPr/>
      <dgm:t>
        <a:bodyPr/>
        <a:lstStyle/>
        <a:p>
          <a:endParaRPr lang="en-US"/>
        </a:p>
      </dgm:t>
    </dgm:pt>
    <dgm:pt modelId="{BCCEF4A2-2F9B-4F9E-BD52-C9C94E20ACDD}">
      <dgm:prSet/>
      <dgm:spPr/>
      <dgm:t>
        <a:bodyPr/>
        <a:lstStyle/>
        <a:p>
          <a:pPr>
            <a:lnSpc>
              <a:spcPct val="100000"/>
            </a:lnSpc>
          </a:pPr>
          <a:r>
            <a:rPr lang="pt-PT" dirty="0"/>
            <a:t>III – Desafios à Liderança </a:t>
          </a:r>
          <a:endParaRPr lang="en-US" dirty="0"/>
        </a:p>
      </dgm:t>
    </dgm:pt>
    <dgm:pt modelId="{2C9DE887-1DCA-4120-9FC3-C5370865DA4B}" type="parTrans" cxnId="{121B8ADB-EC9D-4847-834C-F6FFD22DB16C}">
      <dgm:prSet/>
      <dgm:spPr/>
      <dgm:t>
        <a:bodyPr/>
        <a:lstStyle/>
        <a:p>
          <a:endParaRPr lang="en-US"/>
        </a:p>
      </dgm:t>
    </dgm:pt>
    <dgm:pt modelId="{072FD21D-0F0B-4880-A276-8541BCE455CF}" type="sibTrans" cxnId="{121B8ADB-EC9D-4847-834C-F6FFD22DB16C}">
      <dgm:prSet/>
      <dgm:spPr/>
      <dgm:t>
        <a:bodyPr/>
        <a:lstStyle/>
        <a:p>
          <a:endParaRPr lang="en-US"/>
        </a:p>
      </dgm:t>
    </dgm:pt>
    <dgm:pt modelId="{37A3A340-873C-4821-9775-418AFB64ED64}" type="pres">
      <dgm:prSet presAssocID="{1C4AB5A0-98E1-49A1-89D3-A1811D651B6C}" presName="root" presStyleCnt="0">
        <dgm:presLayoutVars>
          <dgm:dir/>
          <dgm:resizeHandles val="exact"/>
        </dgm:presLayoutVars>
      </dgm:prSet>
      <dgm:spPr/>
    </dgm:pt>
    <dgm:pt modelId="{5615EEF3-14F0-4B75-A928-EC25EA334C0B}" type="pres">
      <dgm:prSet presAssocID="{9281E4C4-AA8B-45B8-8146-F4BFD111CE80}" presName="compNode" presStyleCnt="0"/>
      <dgm:spPr/>
    </dgm:pt>
    <dgm:pt modelId="{3FB1420A-6012-48EE-849E-038A39DEE165}" type="pres">
      <dgm:prSet presAssocID="{9281E4C4-AA8B-45B8-8146-F4BFD111CE80}" presName="bgRect" presStyleLbl="bgShp" presStyleIdx="0" presStyleCnt="3"/>
      <dgm:spPr/>
    </dgm:pt>
    <dgm:pt modelId="{0CEF2038-317D-4AB9-8118-EE2809F16737}" type="pres">
      <dgm:prSet presAssocID="{9281E4C4-AA8B-45B8-8146-F4BFD111CE80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apper board"/>
        </a:ext>
      </dgm:extLst>
    </dgm:pt>
    <dgm:pt modelId="{05B8CC17-204D-45D5-A471-5F04B88BDD8F}" type="pres">
      <dgm:prSet presAssocID="{9281E4C4-AA8B-45B8-8146-F4BFD111CE80}" presName="spaceRect" presStyleCnt="0"/>
      <dgm:spPr/>
    </dgm:pt>
    <dgm:pt modelId="{7AF3AF78-C8C0-4372-853B-CCC94A84A270}" type="pres">
      <dgm:prSet presAssocID="{9281E4C4-AA8B-45B8-8146-F4BFD111CE80}" presName="parTx" presStyleLbl="revTx" presStyleIdx="0" presStyleCnt="3">
        <dgm:presLayoutVars>
          <dgm:chMax val="0"/>
          <dgm:chPref val="0"/>
        </dgm:presLayoutVars>
      </dgm:prSet>
      <dgm:spPr/>
    </dgm:pt>
    <dgm:pt modelId="{332B0309-BCF5-4395-BB85-E4C1B9DFBAD0}" type="pres">
      <dgm:prSet presAssocID="{2DE5F2BD-CD24-4E02-BBAF-F434E7B4C392}" presName="sibTrans" presStyleCnt="0"/>
      <dgm:spPr/>
    </dgm:pt>
    <dgm:pt modelId="{4C620192-6E17-4E82-8C87-36EA164878F2}" type="pres">
      <dgm:prSet presAssocID="{C700B3C4-1403-4541-8A82-A9E7A0CF7A71}" presName="compNode" presStyleCnt="0"/>
      <dgm:spPr/>
    </dgm:pt>
    <dgm:pt modelId="{6DE67A25-2CF5-4CFC-9F45-FBCF3E3FBA16}" type="pres">
      <dgm:prSet presAssocID="{C700B3C4-1403-4541-8A82-A9E7A0CF7A71}" presName="bgRect" presStyleLbl="bgShp" presStyleIdx="1" presStyleCnt="3"/>
      <dgm:spPr/>
    </dgm:pt>
    <dgm:pt modelId="{282192CB-2C73-4CBE-8453-2122A7C14B1C}" type="pres">
      <dgm:prSet presAssocID="{C700B3C4-1403-4541-8A82-A9E7A0CF7A71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Venn Diagram"/>
        </a:ext>
      </dgm:extLst>
    </dgm:pt>
    <dgm:pt modelId="{1E59B057-4984-4520-A343-D3A13B49847C}" type="pres">
      <dgm:prSet presAssocID="{C700B3C4-1403-4541-8A82-A9E7A0CF7A71}" presName="spaceRect" presStyleCnt="0"/>
      <dgm:spPr/>
    </dgm:pt>
    <dgm:pt modelId="{52729593-C68F-49C6-BDC1-073FCF3CF925}" type="pres">
      <dgm:prSet presAssocID="{C700B3C4-1403-4541-8A82-A9E7A0CF7A71}" presName="parTx" presStyleLbl="revTx" presStyleIdx="1" presStyleCnt="3">
        <dgm:presLayoutVars>
          <dgm:chMax val="0"/>
          <dgm:chPref val="0"/>
        </dgm:presLayoutVars>
      </dgm:prSet>
      <dgm:spPr/>
    </dgm:pt>
    <dgm:pt modelId="{D6396B43-6429-443A-BCD0-6B31B88F3F22}" type="pres">
      <dgm:prSet presAssocID="{FC9CE80F-F228-4FC4-80BD-0BFBDA2DAA48}" presName="sibTrans" presStyleCnt="0"/>
      <dgm:spPr/>
    </dgm:pt>
    <dgm:pt modelId="{BECEEA15-4D83-4F01-B213-610465AC16C3}" type="pres">
      <dgm:prSet presAssocID="{BCCEF4A2-2F9B-4F9E-BD52-C9C94E20ACDD}" presName="compNode" presStyleCnt="0"/>
      <dgm:spPr/>
    </dgm:pt>
    <dgm:pt modelId="{2986DBBF-46ED-445D-99CA-CFD59455FF26}" type="pres">
      <dgm:prSet presAssocID="{BCCEF4A2-2F9B-4F9E-BD52-C9C94E20ACDD}" presName="bgRect" presStyleLbl="bgShp" presStyleIdx="2" presStyleCnt="3"/>
      <dgm:spPr/>
    </dgm:pt>
    <dgm:pt modelId="{127BD5E8-60D8-4C95-BE75-7C53D7023FEA}" type="pres">
      <dgm:prSet presAssocID="{BCCEF4A2-2F9B-4F9E-BD52-C9C94E20ACDD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nferencista"/>
        </a:ext>
      </dgm:extLst>
    </dgm:pt>
    <dgm:pt modelId="{4ABB6E2B-9088-4748-99FC-05A531F70F8F}" type="pres">
      <dgm:prSet presAssocID="{BCCEF4A2-2F9B-4F9E-BD52-C9C94E20ACDD}" presName="spaceRect" presStyleCnt="0"/>
      <dgm:spPr/>
    </dgm:pt>
    <dgm:pt modelId="{59BE37CF-1021-4B72-AC5E-CC3D2569724E}" type="pres">
      <dgm:prSet presAssocID="{BCCEF4A2-2F9B-4F9E-BD52-C9C94E20ACDD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7CA0F723-C001-4EB5-87AB-57F26A9B2EDA}" type="presOf" srcId="{C700B3C4-1403-4541-8A82-A9E7A0CF7A71}" destId="{52729593-C68F-49C6-BDC1-073FCF3CF925}" srcOrd="0" destOrd="0" presId="urn:microsoft.com/office/officeart/2018/2/layout/IconVerticalSolidList"/>
    <dgm:cxn modelId="{1B8C3025-F247-4EC8-BDA5-399751B0DFFF}" srcId="{1C4AB5A0-98E1-49A1-89D3-A1811D651B6C}" destId="{C700B3C4-1403-4541-8A82-A9E7A0CF7A71}" srcOrd="1" destOrd="0" parTransId="{7749A13F-E114-425C-B541-DFEBFBCEF4F8}" sibTransId="{FC9CE80F-F228-4FC4-80BD-0BFBDA2DAA48}"/>
    <dgm:cxn modelId="{78ACB43A-B6B4-4725-A6E5-9A3B2DB08F25}" type="presOf" srcId="{BCCEF4A2-2F9B-4F9E-BD52-C9C94E20ACDD}" destId="{59BE37CF-1021-4B72-AC5E-CC3D2569724E}" srcOrd="0" destOrd="0" presId="urn:microsoft.com/office/officeart/2018/2/layout/IconVerticalSolidList"/>
    <dgm:cxn modelId="{6979554D-C660-4E34-A62B-67426B0C91B9}" type="presOf" srcId="{9281E4C4-AA8B-45B8-8146-F4BFD111CE80}" destId="{7AF3AF78-C8C0-4372-853B-CCC94A84A270}" srcOrd="0" destOrd="0" presId="urn:microsoft.com/office/officeart/2018/2/layout/IconVerticalSolidList"/>
    <dgm:cxn modelId="{9F1B4251-1FCE-4994-BE7E-7E2733BF9A74}" srcId="{1C4AB5A0-98E1-49A1-89D3-A1811D651B6C}" destId="{9281E4C4-AA8B-45B8-8146-F4BFD111CE80}" srcOrd="0" destOrd="0" parTransId="{2897F129-2CF0-499C-BFCC-9103C9B51E73}" sibTransId="{2DE5F2BD-CD24-4E02-BBAF-F434E7B4C392}"/>
    <dgm:cxn modelId="{8A7CB783-16CE-412A-B800-B1B7A9DDB6E6}" type="presOf" srcId="{1C4AB5A0-98E1-49A1-89D3-A1811D651B6C}" destId="{37A3A340-873C-4821-9775-418AFB64ED64}" srcOrd="0" destOrd="0" presId="urn:microsoft.com/office/officeart/2018/2/layout/IconVerticalSolidList"/>
    <dgm:cxn modelId="{121B8ADB-EC9D-4847-834C-F6FFD22DB16C}" srcId="{1C4AB5A0-98E1-49A1-89D3-A1811D651B6C}" destId="{BCCEF4A2-2F9B-4F9E-BD52-C9C94E20ACDD}" srcOrd="2" destOrd="0" parTransId="{2C9DE887-1DCA-4120-9FC3-C5370865DA4B}" sibTransId="{072FD21D-0F0B-4880-A276-8541BCE455CF}"/>
    <dgm:cxn modelId="{AC06086F-A08B-4038-BEC9-BC9F25CF595A}" type="presParOf" srcId="{37A3A340-873C-4821-9775-418AFB64ED64}" destId="{5615EEF3-14F0-4B75-A928-EC25EA334C0B}" srcOrd="0" destOrd="0" presId="urn:microsoft.com/office/officeart/2018/2/layout/IconVerticalSolidList"/>
    <dgm:cxn modelId="{BE63E4F3-715A-41E0-995A-3CF2BC4D1554}" type="presParOf" srcId="{5615EEF3-14F0-4B75-A928-EC25EA334C0B}" destId="{3FB1420A-6012-48EE-849E-038A39DEE165}" srcOrd="0" destOrd="0" presId="urn:microsoft.com/office/officeart/2018/2/layout/IconVerticalSolidList"/>
    <dgm:cxn modelId="{422C022B-C30A-49B1-9A3B-3EF075E62925}" type="presParOf" srcId="{5615EEF3-14F0-4B75-A928-EC25EA334C0B}" destId="{0CEF2038-317D-4AB9-8118-EE2809F16737}" srcOrd="1" destOrd="0" presId="urn:microsoft.com/office/officeart/2018/2/layout/IconVerticalSolidList"/>
    <dgm:cxn modelId="{79D0871D-32D7-4888-B8A1-E59836C51087}" type="presParOf" srcId="{5615EEF3-14F0-4B75-A928-EC25EA334C0B}" destId="{05B8CC17-204D-45D5-A471-5F04B88BDD8F}" srcOrd="2" destOrd="0" presId="urn:microsoft.com/office/officeart/2018/2/layout/IconVerticalSolidList"/>
    <dgm:cxn modelId="{E5998D2B-F2A6-43A3-B6AF-CDCED6DF6F5A}" type="presParOf" srcId="{5615EEF3-14F0-4B75-A928-EC25EA334C0B}" destId="{7AF3AF78-C8C0-4372-853B-CCC94A84A270}" srcOrd="3" destOrd="0" presId="urn:microsoft.com/office/officeart/2018/2/layout/IconVerticalSolidList"/>
    <dgm:cxn modelId="{04C95B7F-FC0A-435D-A436-232203A17FD6}" type="presParOf" srcId="{37A3A340-873C-4821-9775-418AFB64ED64}" destId="{332B0309-BCF5-4395-BB85-E4C1B9DFBAD0}" srcOrd="1" destOrd="0" presId="urn:microsoft.com/office/officeart/2018/2/layout/IconVerticalSolidList"/>
    <dgm:cxn modelId="{DAFBD4F9-9D03-4BDF-8E1F-DD5B0F60BA1A}" type="presParOf" srcId="{37A3A340-873C-4821-9775-418AFB64ED64}" destId="{4C620192-6E17-4E82-8C87-36EA164878F2}" srcOrd="2" destOrd="0" presId="urn:microsoft.com/office/officeart/2018/2/layout/IconVerticalSolidList"/>
    <dgm:cxn modelId="{F9477AD8-9212-44F3-A2C9-2DCCF9747311}" type="presParOf" srcId="{4C620192-6E17-4E82-8C87-36EA164878F2}" destId="{6DE67A25-2CF5-4CFC-9F45-FBCF3E3FBA16}" srcOrd="0" destOrd="0" presId="urn:microsoft.com/office/officeart/2018/2/layout/IconVerticalSolidList"/>
    <dgm:cxn modelId="{B8C97678-1085-4772-8789-40A4271312CD}" type="presParOf" srcId="{4C620192-6E17-4E82-8C87-36EA164878F2}" destId="{282192CB-2C73-4CBE-8453-2122A7C14B1C}" srcOrd="1" destOrd="0" presId="urn:microsoft.com/office/officeart/2018/2/layout/IconVerticalSolidList"/>
    <dgm:cxn modelId="{B6C9252B-A795-4CA0-BB17-7C8AE04F9E22}" type="presParOf" srcId="{4C620192-6E17-4E82-8C87-36EA164878F2}" destId="{1E59B057-4984-4520-A343-D3A13B49847C}" srcOrd="2" destOrd="0" presId="urn:microsoft.com/office/officeart/2018/2/layout/IconVerticalSolidList"/>
    <dgm:cxn modelId="{7FE3DA28-2FBA-4034-8431-7FF3FD46847B}" type="presParOf" srcId="{4C620192-6E17-4E82-8C87-36EA164878F2}" destId="{52729593-C68F-49C6-BDC1-073FCF3CF925}" srcOrd="3" destOrd="0" presId="urn:microsoft.com/office/officeart/2018/2/layout/IconVerticalSolidList"/>
    <dgm:cxn modelId="{EA848874-4F03-4260-A53F-780DFC5A8EE1}" type="presParOf" srcId="{37A3A340-873C-4821-9775-418AFB64ED64}" destId="{D6396B43-6429-443A-BCD0-6B31B88F3F22}" srcOrd="3" destOrd="0" presId="urn:microsoft.com/office/officeart/2018/2/layout/IconVerticalSolidList"/>
    <dgm:cxn modelId="{2D69033A-06E5-474E-B502-FF480D0C07B3}" type="presParOf" srcId="{37A3A340-873C-4821-9775-418AFB64ED64}" destId="{BECEEA15-4D83-4F01-B213-610465AC16C3}" srcOrd="4" destOrd="0" presId="urn:microsoft.com/office/officeart/2018/2/layout/IconVerticalSolidList"/>
    <dgm:cxn modelId="{43D6D65A-7CC7-4FD9-A53E-68E8A5EF5F62}" type="presParOf" srcId="{BECEEA15-4D83-4F01-B213-610465AC16C3}" destId="{2986DBBF-46ED-445D-99CA-CFD59455FF26}" srcOrd="0" destOrd="0" presId="urn:microsoft.com/office/officeart/2018/2/layout/IconVerticalSolidList"/>
    <dgm:cxn modelId="{CA28D87C-51FC-4D71-974E-19B14F329A5C}" type="presParOf" srcId="{BECEEA15-4D83-4F01-B213-610465AC16C3}" destId="{127BD5E8-60D8-4C95-BE75-7C53D7023FEA}" srcOrd="1" destOrd="0" presId="urn:microsoft.com/office/officeart/2018/2/layout/IconVerticalSolidList"/>
    <dgm:cxn modelId="{DE9DF814-C775-458F-9288-BDFE79B175EF}" type="presParOf" srcId="{BECEEA15-4D83-4F01-B213-610465AC16C3}" destId="{4ABB6E2B-9088-4748-99FC-05A531F70F8F}" srcOrd="2" destOrd="0" presId="urn:microsoft.com/office/officeart/2018/2/layout/IconVerticalSolidList"/>
    <dgm:cxn modelId="{149B142A-38F0-4191-8600-003DD56CB4D0}" type="presParOf" srcId="{BECEEA15-4D83-4F01-B213-610465AC16C3}" destId="{59BE37CF-1021-4B72-AC5E-CC3D2569724E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4E47AB8B-F27C-4837-8961-F98A375413EF}" type="doc">
      <dgm:prSet loTypeId="urn:microsoft.com/office/officeart/2005/8/layout/vList5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8394B98F-1419-44D9-AF4F-3E2FB62847BC}">
      <dgm:prSet/>
      <dgm:spPr/>
      <dgm:t>
        <a:bodyPr/>
        <a:lstStyle/>
        <a:p>
          <a:r>
            <a:rPr lang="pt-PT"/>
            <a:t>Influência idealizada</a:t>
          </a:r>
          <a:endParaRPr lang="en-US"/>
        </a:p>
      </dgm:t>
    </dgm:pt>
    <dgm:pt modelId="{5C53B480-4E70-4A4A-AFF9-20C26D4F29C6}" type="parTrans" cxnId="{6F7E3D98-B0EC-404D-8610-60D6DA5E6EB0}">
      <dgm:prSet/>
      <dgm:spPr/>
      <dgm:t>
        <a:bodyPr/>
        <a:lstStyle/>
        <a:p>
          <a:endParaRPr lang="en-US"/>
        </a:p>
      </dgm:t>
    </dgm:pt>
    <dgm:pt modelId="{9BAF85AD-CD85-4921-844B-5B2DAFAA4A4A}" type="sibTrans" cxnId="{6F7E3D98-B0EC-404D-8610-60D6DA5E6EB0}">
      <dgm:prSet/>
      <dgm:spPr/>
      <dgm:t>
        <a:bodyPr/>
        <a:lstStyle/>
        <a:p>
          <a:endParaRPr lang="en-US"/>
        </a:p>
      </dgm:t>
    </dgm:pt>
    <dgm:pt modelId="{485E1FE4-9092-4938-98D2-42CD125A8AA4}">
      <dgm:prSet/>
      <dgm:spPr/>
      <dgm:t>
        <a:bodyPr/>
        <a:lstStyle/>
        <a:p>
          <a:r>
            <a:rPr lang="pt-PT"/>
            <a:t>Elevação moral, respeito, …</a:t>
          </a:r>
          <a:endParaRPr lang="en-US"/>
        </a:p>
      </dgm:t>
    </dgm:pt>
    <dgm:pt modelId="{6EF9072F-A16B-4A2F-8E98-802AFCA28A48}" type="parTrans" cxnId="{56519BA5-EB1C-46DF-A8FB-DBC09706DA37}">
      <dgm:prSet/>
      <dgm:spPr/>
      <dgm:t>
        <a:bodyPr/>
        <a:lstStyle/>
        <a:p>
          <a:endParaRPr lang="en-US"/>
        </a:p>
      </dgm:t>
    </dgm:pt>
    <dgm:pt modelId="{CA40E458-6BD4-4682-AD69-0F569C0F6F64}" type="sibTrans" cxnId="{56519BA5-EB1C-46DF-A8FB-DBC09706DA37}">
      <dgm:prSet/>
      <dgm:spPr/>
      <dgm:t>
        <a:bodyPr/>
        <a:lstStyle/>
        <a:p>
          <a:endParaRPr lang="en-US"/>
        </a:p>
      </dgm:t>
    </dgm:pt>
    <dgm:pt modelId="{92CCE658-7C27-4FA4-A9F8-3CA77423B21B}">
      <dgm:prSet/>
      <dgm:spPr/>
      <dgm:t>
        <a:bodyPr/>
        <a:lstStyle/>
        <a:p>
          <a:r>
            <a:rPr lang="pt-PT"/>
            <a:t>Liderança inspiracional</a:t>
          </a:r>
          <a:endParaRPr lang="en-US"/>
        </a:p>
      </dgm:t>
    </dgm:pt>
    <dgm:pt modelId="{B7BC0318-BEB5-4B8C-914C-877A68020776}" type="parTrans" cxnId="{3A03CC26-813D-4B8D-891C-E3544358C83E}">
      <dgm:prSet/>
      <dgm:spPr/>
      <dgm:t>
        <a:bodyPr/>
        <a:lstStyle/>
        <a:p>
          <a:endParaRPr lang="en-US"/>
        </a:p>
      </dgm:t>
    </dgm:pt>
    <dgm:pt modelId="{65E5C470-65F0-4470-8712-49CF3F14610C}" type="sibTrans" cxnId="{3A03CC26-813D-4B8D-891C-E3544358C83E}">
      <dgm:prSet/>
      <dgm:spPr/>
      <dgm:t>
        <a:bodyPr/>
        <a:lstStyle/>
        <a:p>
          <a:endParaRPr lang="en-US"/>
        </a:p>
      </dgm:t>
    </dgm:pt>
    <dgm:pt modelId="{AAA7A2C3-3EF4-4775-BD90-C14130CA761E}">
      <dgm:prSet/>
      <dgm:spPr/>
      <dgm:t>
        <a:bodyPr/>
        <a:lstStyle/>
        <a:p>
          <a:r>
            <a:rPr lang="pt-PT" dirty="0"/>
            <a:t>Serve de modelo, otimista, visão, …</a:t>
          </a:r>
          <a:endParaRPr lang="en-US" dirty="0"/>
        </a:p>
      </dgm:t>
    </dgm:pt>
    <dgm:pt modelId="{90B6EDDE-61C4-49FA-8CFB-38051F1459F6}" type="parTrans" cxnId="{ABD8AF2B-0985-4ADC-84D1-ECB3995A6271}">
      <dgm:prSet/>
      <dgm:spPr/>
      <dgm:t>
        <a:bodyPr/>
        <a:lstStyle/>
        <a:p>
          <a:endParaRPr lang="en-US"/>
        </a:p>
      </dgm:t>
    </dgm:pt>
    <dgm:pt modelId="{3D0C9D69-D94E-4967-84D1-9F846C2FB53D}" type="sibTrans" cxnId="{ABD8AF2B-0985-4ADC-84D1-ECB3995A6271}">
      <dgm:prSet/>
      <dgm:spPr/>
      <dgm:t>
        <a:bodyPr/>
        <a:lstStyle/>
        <a:p>
          <a:endParaRPr lang="en-US"/>
        </a:p>
      </dgm:t>
    </dgm:pt>
    <dgm:pt modelId="{15696F40-3A19-40FA-A11B-A9BE731D7D5A}">
      <dgm:prSet/>
      <dgm:spPr/>
      <dgm:t>
        <a:bodyPr/>
        <a:lstStyle/>
        <a:p>
          <a:r>
            <a:rPr lang="pt-PT"/>
            <a:t>Estimulação intelectual</a:t>
          </a:r>
          <a:endParaRPr lang="en-US"/>
        </a:p>
      </dgm:t>
    </dgm:pt>
    <dgm:pt modelId="{0221549A-34D8-48E4-A80C-E35E499EDC6F}" type="parTrans" cxnId="{2CB8476E-701C-4C00-A3C0-804FC4305837}">
      <dgm:prSet/>
      <dgm:spPr/>
      <dgm:t>
        <a:bodyPr/>
        <a:lstStyle/>
        <a:p>
          <a:endParaRPr lang="en-US"/>
        </a:p>
      </dgm:t>
    </dgm:pt>
    <dgm:pt modelId="{C7EC5521-AEE5-4BB5-90A8-98ECB6A24E17}" type="sibTrans" cxnId="{2CB8476E-701C-4C00-A3C0-804FC4305837}">
      <dgm:prSet/>
      <dgm:spPr/>
      <dgm:t>
        <a:bodyPr/>
        <a:lstStyle/>
        <a:p>
          <a:endParaRPr lang="en-US"/>
        </a:p>
      </dgm:t>
    </dgm:pt>
    <dgm:pt modelId="{0A9571D0-B7C6-4150-9027-D708DEEBB26B}">
      <dgm:prSet/>
      <dgm:spPr/>
      <dgm:t>
        <a:bodyPr/>
        <a:lstStyle/>
        <a:p>
          <a:r>
            <a:rPr lang="pt-PT" dirty="0"/>
            <a:t>Leva a questionar (</a:t>
          </a:r>
          <a:r>
            <a:rPr lang="pt-PT" dirty="0">
              <a:solidFill>
                <a:srgbClr val="FF0000"/>
              </a:solidFill>
            </a:rPr>
            <a:t>*quase</a:t>
          </a:r>
          <a:r>
            <a:rPr lang="pt-PT" dirty="0"/>
            <a:t>) tudo…</a:t>
          </a:r>
          <a:endParaRPr lang="en-US" dirty="0"/>
        </a:p>
      </dgm:t>
    </dgm:pt>
    <dgm:pt modelId="{3DDBAEB5-0E4C-4CFE-AB0B-5274AB19B84C}" type="parTrans" cxnId="{9EBA08AA-98DB-4450-8365-0D5EE417A378}">
      <dgm:prSet/>
      <dgm:spPr/>
      <dgm:t>
        <a:bodyPr/>
        <a:lstStyle/>
        <a:p>
          <a:endParaRPr lang="en-US"/>
        </a:p>
      </dgm:t>
    </dgm:pt>
    <dgm:pt modelId="{407916E6-E831-4CD0-946C-E6FC239D4744}" type="sibTrans" cxnId="{9EBA08AA-98DB-4450-8365-0D5EE417A378}">
      <dgm:prSet/>
      <dgm:spPr/>
      <dgm:t>
        <a:bodyPr/>
        <a:lstStyle/>
        <a:p>
          <a:endParaRPr lang="en-US"/>
        </a:p>
      </dgm:t>
    </dgm:pt>
    <dgm:pt modelId="{1EDF6E62-07F3-47AE-88AE-E0CB8E34977C}">
      <dgm:prSet/>
      <dgm:spPr/>
      <dgm:t>
        <a:bodyPr/>
        <a:lstStyle/>
        <a:p>
          <a:r>
            <a:rPr lang="pt-PT"/>
            <a:t>Consideração pessoal</a:t>
          </a:r>
          <a:endParaRPr lang="en-US"/>
        </a:p>
      </dgm:t>
    </dgm:pt>
    <dgm:pt modelId="{C1C336DA-6AF8-4CD5-8E0D-FEF7D3DCF6CD}" type="parTrans" cxnId="{5BC8139A-EB83-48C8-ABF7-4966D0DCF70C}">
      <dgm:prSet/>
      <dgm:spPr/>
      <dgm:t>
        <a:bodyPr/>
        <a:lstStyle/>
        <a:p>
          <a:endParaRPr lang="en-US"/>
        </a:p>
      </dgm:t>
    </dgm:pt>
    <dgm:pt modelId="{509D0F4B-9CFD-4C5F-8BFD-12DBD08FEAC7}" type="sibTrans" cxnId="{5BC8139A-EB83-48C8-ABF7-4966D0DCF70C}">
      <dgm:prSet/>
      <dgm:spPr/>
      <dgm:t>
        <a:bodyPr/>
        <a:lstStyle/>
        <a:p>
          <a:endParaRPr lang="en-US"/>
        </a:p>
      </dgm:t>
    </dgm:pt>
    <dgm:pt modelId="{F3CDB757-9C60-47A5-BFC1-88334514241A}">
      <dgm:prSet/>
      <dgm:spPr/>
      <dgm:t>
        <a:bodyPr/>
        <a:lstStyle/>
        <a:p>
          <a:r>
            <a:rPr lang="pt-PT" dirty="0"/>
            <a:t>Desenvolve o colaborador, presta atenção,…</a:t>
          </a:r>
          <a:endParaRPr lang="en-US" dirty="0"/>
        </a:p>
      </dgm:t>
    </dgm:pt>
    <dgm:pt modelId="{B19910C8-C5AE-4377-B4D0-9214AA041F67}" type="parTrans" cxnId="{9B760295-1C75-413D-B03A-EF01F4ECDD2B}">
      <dgm:prSet/>
      <dgm:spPr/>
      <dgm:t>
        <a:bodyPr/>
        <a:lstStyle/>
        <a:p>
          <a:endParaRPr lang="en-US"/>
        </a:p>
      </dgm:t>
    </dgm:pt>
    <dgm:pt modelId="{5A4D4F34-C7B5-45DF-B076-EF99DE4F8DF3}" type="sibTrans" cxnId="{9B760295-1C75-413D-B03A-EF01F4ECDD2B}">
      <dgm:prSet/>
      <dgm:spPr/>
      <dgm:t>
        <a:bodyPr/>
        <a:lstStyle/>
        <a:p>
          <a:endParaRPr lang="en-US"/>
        </a:p>
      </dgm:t>
    </dgm:pt>
    <dgm:pt modelId="{FC28ADAE-2A51-8A4D-BB07-6775C385F1CB}" type="pres">
      <dgm:prSet presAssocID="{4E47AB8B-F27C-4837-8961-F98A375413EF}" presName="Name0" presStyleCnt="0">
        <dgm:presLayoutVars>
          <dgm:dir/>
          <dgm:animLvl val="lvl"/>
          <dgm:resizeHandles val="exact"/>
        </dgm:presLayoutVars>
      </dgm:prSet>
      <dgm:spPr/>
    </dgm:pt>
    <dgm:pt modelId="{67E8C7BA-F7CE-124B-9273-A2B2A55E7817}" type="pres">
      <dgm:prSet presAssocID="{8394B98F-1419-44D9-AF4F-3E2FB62847BC}" presName="linNode" presStyleCnt="0"/>
      <dgm:spPr/>
    </dgm:pt>
    <dgm:pt modelId="{3576ACB9-D521-E04D-8734-EC4A28FDDAD5}" type="pres">
      <dgm:prSet presAssocID="{8394B98F-1419-44D9-AF4F-3E2FB62847BC}" presName="parentText" presStyleLbl="node1" presStyleIdx="0" presStyleCnt="4">
        <dgm:presLayoutVars>
          <dgm:chMax val="1"/>
          <dgm:bulletEnabled val="1"/>
        </dgm:presLayoutVars>
      </dgm:prSet>
      <dgm:spPr/>
    </dgm:pt>
    <dgm:pt modelId="{F70C1B47-5550-C04C-AF89-0FE41BD909B5}" type="pres">
      <dgm:prSet presAssocID="{8394B98F-1419-44D9-AF4F-3E2FB62847BC}" presName="descendantText" presStyleLbl="alignAccFollowNode1" presStyleIdx="0" presStyleCnt="4">
        <dgm:presLayoutVars>
          <dgm:bulletEnabled val="1"/>
        </dgm:presLayoutVars>
      </dgm:prSet>
      <dgm:spPr/>
    </dgm:pt>
    <dgm:pt modelId="{18271D44-342C-694C-937C-9478FC7FB4E5}" type="pres">
      <dgm:prSet presAssocID="{9BAF85AD-CD85-4921-844B-5B2DAFAA4A4A}" presName="sp" presStyleCnt="0"/>
      <dgm:spPr/>
    </dgm:pt>
    <dgm:pt modelId="{79E2E2E4-DEA8-764B-A3AB-6356D6674087}" type="pres">
      <dgm:prSet presAssocID="{92CCE658-7C27-4FA4-A9F8-3CA77423B21B}" presName="linNode" presStyleCnt="0"/>
      <dgm:spPr/>
    </dgm:pt>
    <dgm:pt modelId="{43F98FBC-B4E5-F244-98C2-67C8BD98AE61}" type="pres">
      <dgm:prSet presAssocID="{92CCE658-7C27-4FA4-A9F8-3CA77423B21B}" presName="parentText" presStyleLbl="node1" presStyleIdx="1" presStyleCnt="4">
        <dgm:presLayoutVars>
          <dgm:chMax val="1"/>
          <dgm:bulletEnabled val="1"/>
        </dgm:presLayoutVars>
      </dgm:prSet>
      <dgm:spPr/>
    </dgm:pt>
    <dgm:pt modelId="{B6B10CF7-FEEA-E04A-8B18-F1DD1FFE16D5}" type="pres">
      <dgm:prSet presAssocID="{92CCE658-7C27-4FA4-A9F8-3CA77423B21B}" presName="descendantText" presStyleLbl="alignAccFollowNode1" presStyleIdx="1" presStyleCnt="4">
        <dgm:presLayoutVars>
          <dgm:bulletEnabled val="1"/>
        </dgm:presLayoutVars>
      </dgm:prSet>
      <dgm:spPr/>
    </dgm:pt>
    <dgm:pt modelId="{55EC74AA-5257-4B48-B35B-74D40A70137F}" type="pres">
      <dgm:prSet presAssocID="{65E5C470-65F0-4470-8712-49CF3F14610C}" presName="sp" presStyleCnt="0"/>
      <dgm:spPr/>
    </dgm:pt>
    <dgm:pt modelId="{FF11C1F3-7C9C-B44E-8447-A275F3A02296}" type="pres">
      <dgm:prSet presAssocID="{15696F40-3A19-40FA-A11B-A9BE731D7D5A}" presName="linNode" presStyleCnt="0"/>
      <dgm:spPr/>
    </dgm:pt>
    <dgm:pt modelId="{52E982F8-718B-AF4B-941C-F3B3304B38CF}" type="pres">
      <dgm:prSet presAssocID="{15696F40-3A19-40FA-A11B-A9BE731D7D5A}" presName="parentText" presStyleLbl="node1" presStyleIdx="2" presStyleCnt="4">
        <dgm:presLayoutVars>
          <dgm:chMax val="1"/>
          <dgm:bulletEnabled val="1"/>
        </dgm:presLayoutVars>
      </dgm:prSet>
      <dgm:spPr/>
    </dgm:pt>
    <dgm:pt modelId="{64BF714E-C5FC-304D-BAB1-033E8CC34A50}" type="pres">
      <dgm:prSet presAssocID="{15696F40-3A19-40FA-A11B-A9BE731D7D5A}" presName="descendantText" presStyleLbl="alignAccFollowNode1" presStyleIdx="2" presStyleCnt="4">
        <dgm:presLayoutVars>
          <dgm:bulletEnabled val="1"/>
        </dgm:presLayoutVars>
      </dgm:prSet>
      <dgm:spPr/>
    </dgm:pt>
    <dgm:pt modelId="{31CABEDF-59C4-794C-BCD7-04D0BCB8971F}" type="pres">
      <dgm:prSet presAssocID="{C7EC5521-AEE5-4BB5-90A8-98ECB6A24E17}" presName="sp" presStyleCnt="0"/>
      <dgm:spPr/>
    </dgm:pt>
    <dgm:pt modelId="{82BCB00F-712D-5C48-8B80-1C684B9E44FE}" type="pres">
      <dgm:prSet presAssocID="{1EDF6E62-07F3-47AE-88AE-E0CB8E34977C}" presName="linNode" presStyleCnt="0"/>
      <dgm:spPr/>
    </dgm:pt>
    <dgm:pt modelId="{29D07D00-D5A8-7540-AC12-6921009DDC2B}" type="pres">
      <dgm:prSet presAssocID="{1EDF6E62-07F3-47AE-88AE-E0CB8E34977C}" presName="parentText" presStyleLbl="node1" presStyleIdx="3" presStyleCnt="4">
        <dgm:presLayoutVars>
          <dgm:chMax val="1"/>
          <dgm:bulletEnabled val="1"/>
        </dgm:presLayoutVars>
      </dgm:prSet>
      <dgm:spPr/>
    </dgm:pt>
    <dgm:pt modelId="{C4FAEE1F-E559-D244-BD03-566B5D98A3D4}" type="pres">
      <dgm:prSet presAssocID="{1EDF6E62-07F3-47AE-88AE-E0CB8E34977C}" presName="descendantText" presStyleLbl="alignAccFollowNode1" presStyleIdx="3" presStyleCnt="4">
        <dgm:presLayoutVars>
          <dgm:bulletEnabled val="1"/>
        </dgm:presLayoutVars>
      </dgm:prSet>
      <dgm:spPr/>
    </dgm:pt>
  </dgm:ptLst>
  <dgm:cxnLst>
    <dgm:cxn modelId="{3A03CC26-813D-4B8D-891C-E3544358C83E}" srcId="{4E47AB8B-F27C-4837-8961-F98A375413EF}" destId="{92CCE658-7C27-4FA4-A9F8-3CA77423B21B}" srcOrd="1" destOrd="0" parTransId="{B7BC0318-BEB5-4B8C-914C-877A68020776}" sibTransId="{65E5C470-65F0-4470-8712-49CF3F14610C}"/>
    <dgm:cxn modelId="{ABD8AF2B-0985-4ADC-84D1-ECB3995A6271}" srcId="{92CCE658-7C27-4FA4-A9F8-3CA77423B21B}" destId="{AAA7A2C3-3EF4-4775-BD90-C14130CA761E}" srcOrd="0" destOrd="0" parTransId="{90B6EDDE-61C4-49FA-8CFB-38051F1459F6}" sibTransId="{3D0C9D69-D94E-4967-84D1-9F846C2FB53D}"/>
    <dgm:cxn modelId="{7A7F3D30-2DA2-FE46-BAF5-C1BC8B8ADADF}" type="presOf" srcId="{AAA7A2C3-3EF4-4775-BD90-C14130CA761E}" destId="{B6B10CF7-FEEA-E04A-8B18-F1DD1FFE16D5}" srcOrd="0" destOrd="0" presId="urn:microsoft.com/office/officeart/2005/8/layout/vList5"/>
    <dgm:cxn modelId="{DB573C34-8B7F-CF42-A1F5-0A97CCC9C566}" type="presOf" srcId="{1EDF6E62-07F3-47AE-88AE-E0CB8E34977C}" destId="{29D07D00-D5A8-7540-AC12-6921009DDC2B}" srcOrd="0" destOrd="0" presId="urn:microsoft.com/office/officeart/2005/8/layout/vList5"/>
    <dgm:cxn modelId="{C0904337-9B6D-AA46-A4A8-5F67FB3F92D3}" type="presOf" srcId="{8394B98F-1419-44D9-AF4F-3E2FB62847BC}" destId="{3576ACB9-D521-E04D-8734-EC4A28FDDAD5}" srcOrd="0" destOrd="0" presId="urn:microsoft.com/office/officeart/2005/8/layout/vList5"/>
    <dgm:cxn modelId="{54A7D645-569A-1840-ACE9-B22B7F4FAAC1}" type="presOf" srcId="{485E1FE4-9092-4938-98D2-42CD125A8AA4}" destId="{F70C1B47-5550-C04C-AF89-0FE41BD909B5}" srcOrd="0" destOrd="0" presId="urn:microsoft.com/office/officeart/2005/8/layout/vList5"/>
    <dgm:cxn modelId="{AD9B9A46-2770-E949-A096-04A8BB3B223D}" type="presOf" srcId="{92CCE658-7C27-4FA4-A9F8-3CA77423B21B}" destId="{43F98FBC-B4E5-F244-98C2-67C8BD98AE61}" srcOrd="0" destOrd="0" presId="urn:microsoft.com/office/officeart/2005/8/layout/vList5"/>
    <dgm:cxn modelId="{F066B36B-5605-6045-AE13-CA4A20E1CEB2}" type="presOf" srcId="{15696F40-3A19-40FA-A11B-A9BE731D7D5A}" destId="{52E982F8-718B-AF4B-941C-F3B3304B38CF}" srcOrd="0" destOrd="0" presId="urn:microsoft.com/office/officeart/2005/8/layout/vList5"/>
    <dgm:cxn modelId="{2CB8476E-701C-4C00-A3C0-804FC4305837}" srcId="{4E47AB8B-F27C-4837-8961-F98A375413EF}" destId="{15696F40-3A19-40FA-A11B-A9BE731D7D5A}" srcOrd="2" destOrd="0" parTransId="{0221549A-34D8-48E4-A80C-E35E499EDC6F}" sibTransId="{C7EC5521-AEE5-4BB5-90A8-98ECB6A24E17}"/>
    <dgm:cxn modelId="{698E704F-E05B-904E-9C2B-CEAD1609E04A}" type="presOf" srcId="{4E47AB8B-F27C-4837-8961-F98A375413EF}" destId="{FC28ADAE-2A51-8A4D-BB07-6775C385F1CB}" srcOrd="0" destOrd="0" presId="urn:microsoft.com/office/officeart/2005/8/layout/vList5"/>
    <dgm:cxn modelId="{9B760295-1C75-413D-B03A-EF01F4ECDD2B}" srcId="{1EDF6E62-07F3-47AE-88AE-E0CB8E34977C}" destId="{F3CDB757-9C60-47A5-BFC1-88334514241A}" srcOrd="0" destOrd="0" parTransId="{B19910C8-C5AE-4377-B4D0-9214AA041F67}" sibTransId="{5A4D4F34-C7B5-45DF-B076-EF99DE4F8DF3}"/>
    <dgm:cxn modelId="{6F7E3D98-B0EC-404D-8610-60D6DA5E6EB0}" srcId="{4E47AB8B-F27C-4837-8961-F98A375413EF}" destId="{8394B98F-1419-44D9-AF4F-3E2FB62847BC}" srcOrd="0" destOrd="0" parTransId="{5C53B480-4E70-4A4A-AFF9-20C26D4F29C6}" sibTransId="{9BAF85AD-CD85-4921-844B-5B2DAFAA4A4A}"/>
    <dgm:cxn modelId="{5BC8139A-EB83-48C8-ABF7-4966D0DCF70C}" srcId="{4E47AB8B-F27C-4837-8961-F98A375413EF}" destId="{1EDF6E62-07F3-47AE-88AE-E0CB8E34977C}" srcOrd="3" destOrd="0" parTransId="{C1C336DA-6AF8-4CD5-8E0D-FEF7D3DCF6CD}" sibTransId="{509D0F4B-9CFD-4C5F-8BFD-12DBD08FEAC7}"/>
    <dgm:cxn modelId="{56519BA5-EB1C-46DF-A8FB-DBC09706DA37}" srcId="{8394B98F-1419-44D9-AF4F-3E2FB62847BC}" destId="{485E1FE4-9092-4938-98D2-42CD125A8AA4}" srcOrd="0" destOrd="0" parTransId="{6EF9072F-A16B-4A2F-8E98-802AFCA28A48}" sibTransId="{CA40E458-6BD4-4682-AD69-0F569C0F6F64}"/>
    <dgm:cxn modelId="{9EBA08AA-98DB-4450-8365-0D5EE417A378}" srcId="{15696F40-3A19-40FA-A11B-A9BE731D7D5A}" destId="{0A9571D0-B7C6-4150-9027-D708DEEBB26B}" srcOrd="0" destOrd="0" parTransId="{3DDBAEB5-0E4C-4CFE-AB0B-5274AB19B84C}" sibTransId="{407916E6-E831-4CD0-946C-E6FC239D4744}"/>
    <dgm:cxn modelId="{9B40DBBA-D2FF-684A-A95B-626C1C673A3C}" type="presOf" srcId="{F3CDB757-9C60-47A5-BFC1-88334514241A}" destId="{C4FAEE1F-E559-D244-BD03-566B5D98A3D4}" srcOrd="0" destOrd="0" presId="urn:microsoft.com/office/officeart/2005/8/layout/vList5"/>
    <dgm:cxn modelId="{2DD072ED-DB82-104D-86E8-81A8E505AC6C}" type="presOf" srcId="{0A9571D0-B7C6-4150-9027-D708DEEBB26B}" destId="{64BF714E-C5FC-304D-BAB1-033E8CC34A50}" srcOrd="0" destOrd="0" presId="urn:microsoft.com/office/officeart/2005/8/layout/vList5"/>
    <dgm:cxn modelId="{43BC97B5-9A93-714E-99E6-CB21C42EC076}" type="presParOf" srcId="{FC28ADAE-2A51-8A4D-BB07-6775C385F1CB}" destId="{67E8C7BA-F7CE-124B-9273-A2B2A55E7817}" srcOrd="0" destOrd="0" presId="urn:microsoft.com/office/officeart/2005/8/layout/vList5"/>
    <dgm:cxn modelId="{40B81939-B6F1-494C-BFD2-7892100EA3DD}" type="presParOf" srcId="{67E8C7BA-F7CE-124B-9273-A2B2A55E7817}" destId="{3576ACB9-D521-E04D-8734-EC4A28FDDAD5}" srcOrd="0" destOrd="0" presId="urn:microsoft.com/office/officeart/2005/8/layout/vList5"/>
    <dgm:cxn modelId="{556DE1C3-C3CD-574D-B11E-091EDD2B1444}" type="presParOf" srcId="{67E8C7BA-F7CE-124B-9273-A2B2A55E7817}" destId="{F70C1B47-5550-C04C-AF89-0FE41BD909B5}" srcOrd="1" destOrd="0" presId="urn:microsoft.com/office/officeart/2005/8/layout/vList5"/>
    <dgm:cxn modelId="{1FC01154-FFC1-C14B-BB9D-287A1CEE1665}" type="presParOf" srcId="{FC28ADAE-2A51-8A4D-BB07-6775C385F1CB}" destId="{18271D44-342C-694C-937C-9478FC7FB4E5}" srcOrd="1" destOrd="0" presId="urn:microsoft.com/office/officeart/2005/8/layout/vList5"/>
    <dgm:cxn modelId="{11077E53-7A91-4C4B-B555-0268FC132FA1}" type="presParOf" srcId="{FC28ADAE-2A51-8A4D-BB07-6775C385F1CB}" destId="{79E2E2E4-DEA8-764B-A3AB-6356D6674087}" srcOrd="2" destOrd="0" presId="urn:microsoft.com/office/officeart/2005/8/layout/vList5"/>
    <dgm:cxn modelId="{34FCD937-BCA5-DE4E-B782-0B7F27EEC262}" type="presParOf" srcId="{79E2E2E4-DEA8-764B-A3AB-6356D6674087}" destId="{43F98FBC-B4E5-F244-98C2-67C8BD98AE61}" srcOrd="0" destOrd="0" presId="urn:microsoft.com/office/officeart/2005/8/layout/vList5"/>
    <dgm:cxn modelId="{BD91D3EA-F640-854A-BA28-EE35528A3CE7}" type="presParOf" srcId="{79E2E2E4-DEA8-764B-A3AB-6356D6674087}" destId="{B6B10CF7-FEEA-E04A-8B18-F1DD1FFE16D5}" srcOrd="1" destOrd="0" presId="urn:microsoft.com/office/officeart/2005/8/layout/vList5"/>
    <dgm:cxn modelId="{0BEBBEB3-394E-264D-A253-4F8B1AFBB6D5}" type="presParOf" srcId="{FC28ADAE-2A51-8A4D-BB07-6775C385F1CB}" destId="{55EC74AA-5257-4B48-B35B-74D40A70137F}" srcOrd="3" destOrd="0" presId="urn:microsoft.com/office/officeart/2005/8/layout/vList5"/>
    <dgm:cxn modelId="{4754DFAC-E89C-DA4F-8EBE-DDA42520FE57}" type="presParOf" srcId="{FC28ADAE-2A51-8A4D-BB07-6775C385F1CB}" destId="{FF11C1F3-7C9C-B44E-8447-A275F3A02296}" srcOrd="4" destOrd="0" presId="urn:microsoft.com/office/officeart/2005/8/layout/vList5"/>
    <dgm:cxn modelId="{1AD03F54-BC12-9F44-AFDE-219602BD1D42}" type="presParOf" srcId="{FF11C1F3-7C9C-B44E-8447-A275F3A02296}" destId="{52E982F8-718B-AF4B-941C-F3B3304B38CF}" srcOrd="0" destOrd="0" presId="urn:microsoft.com/office/officeart/2005/8/layout/vList5"/>
    <dgm:cxn modelId="{79262340-F455-CC4F-8F29-DEBED925CB41}" type="presParOf" srcId="{FF11C1F3-7C9C-B44E-8447-A275F3A02296}" destId="{64BF714E-C5FC-304D-BAB1-033E8CC34A50}" srcOrd="1" destOrd="0" presId="urn:microsoft.com/office/officeart/2005/8/layout/vList5"/>
    <dgm:cxn modelId="{F49DD340-347D-F64F-956F-AEB49292DAF8}" type="presParOf" srcId="{FC28ADAE-2A51-8A4D-BB07-6775C385F1CB}" destId="{31CABEDF-59C4-794C-BCD7-04D0BCB8971F}" srcOrd="5" destOrd="0" presId="urn:microsoft.com/office/officeart/2005/8/layout/vList5"/>
    <dgm:cxn modelId="{02195F41-C42F-C24A-93D5-E31A647A8BB0}" type="presParOf" srcId="{FC28ADAE-2A51-8A4D-BB07-6775C385F1CB}" destId="{82BCB00F-712D-5C48-8B80-1C684B9E44FE}" srcOrd="6" destOrd="0" presId="urn:microsoft.com/office/officeart/2005/8/layout/vList5"/>
    <dgm:cxn modelId="{5DB61238-45C1-1148-A76A-3C2323DBB0C1}" type="presParOf" srcId="{82BCB00F-712D-5C48-8B80-1C684B9E44FE}" destId="{29D07D00-D5A8-7540-AC12-6921009DDC2B}" srcOrd="0" destOrd="0" presId="urn:microsoft.com/office/officeart/2005/8/layout/vList5"/>
    <dgm:cxn modelId="{4233D476-D917-C448-8727-248FD333F9CD}" type="presParOf" srcId="{82BCB00F-712D-5C48-8B80-1C684B9E44FE}" destId="{C4FAEE1F-E559-D244-BD03-566B5D98A3D4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A66A2A7E-9BD8-4138-8CA9-D8E421F07805}" type="doc">
      <dgm:prSet loTypeId="urn:microsoft.com/office/officeart/2005/8/layout/list1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E82063F9-40CF-4E5D-8FCC-F17BC3095DB1}">
      <dgm:prSet/>
      <dgm:spPr/>
      <dgm:t>
        <a:bodyPr/>
        <a:lstStyle/>
        <a:p>
          <a:r>
            <a:rPr lang="pt-PT"/>
            <a:t>ESCUTA ATIVA</a:t>
          </a:r>
          <a:endParaRPr lang="en-US"/>
        </a:p>
      </dgm:t>
    </dgm:pt>
    <dgm:pt modelId="{1CCDFE60-6763-4052-BC32-662043AC7AF9}" type="parTrans" cxnId="{B6817434-5160-487B-9A4C-FB997998E2B1}">
      <dgm:prSet/>
      <dgm:spPr/>
      <dgm:t>
        <a:bodyPr/>
        <a:lstStyle/>
        <a:p>
          <a:endParaRPr lang="en-US"/>
        </a:p>
      </dgm:t>
    </dgm:pt>
    <dgm:pt modelId="{1D2EB97A-2CF4-4916-A16D-489438B438BF}" type="sibTrans" cxnId="{B6817434-5160-487B-9A4C-FB997998E2B1}">
      <dgm:prSet/>
      <dgm:spPr/>
      <dgm:t>
        <a:bodyPr/>
        <a:lstStyle/>
        <a:p>
          <a:endParaRPr lang="en-US"/>
        </a:p>
      </dgm:t>
    </dgm:pt>
    <dgm:pt modelId="{092A6845-8829-4437-BEDC-DB905C05F26D}">
      <dgm:prSet/>
      <dgm:spPr/>
      <dgm:t>
        <a:bodyPr/>
        <a:lstStyle/>
        <a:p>
          <a:r>
            <a:rPr lang="pt-PT" i="1" dirty="0"/>
            <a:t>EMPOWERMEN</a:t>
          </a:r>
          <a:r>
            <a:rPr lang="pt-PT" dirty="0"/>
            <a:t>T</a:t>
          </a:r>
          <a:endParaRPr lang="en-US" dirty="0"/>
        </a:p>
      </dgm:t>
    </dgm:pt>
    <dgm:pt modelId="{B4F1DD49-3343-48A4-A5DC-81A9ED812A1F}" type="parTrans" cxnId="{A38F9F68-B311-4908-8215-5B52CD893EB7}">
      <dgm:prSet/>
      <dgm:spPr/>
      <dgm:t>
        <a:bodyPr/>
        <a:lstStyle/>
        <a:p>
          <a:endParaRPr lang="en-US"/>
        </a:p>
      </dgm:t>
    </dgm:pt>
    <dgm:pt modelId="{E4171CAC-0695-4CB8-96F4-B07773CDF652}" type="sibTrans" cxnId="{A38F9F68-B311-4908-8215-5B52CD893EB7}">
      <dgm:prSet/>
      <dgm:spPr/>
      <dgm:t>
        <a:bodyPr/>
        <a:lstStyle/>
        <a:p>
          <a:endParaRPr lang="en-US"/>
        </a:p>
      </dgm:t>
    </dgm:pt>
    <dgm:pt modelId="{33E4A431-1A92-4709-AFE1-6356DDA37F9F}">
      <dgm:prSet/>
      <dgm:spPr/>
      <dgm:t>
        <a:bodyPr/>
        <a:lstStyle/>
        <a:p>
          <a:r>
            <a:rPr lang="pt-PT" dirty="0"/>
            <a:t>DESENVOLVIMENTO COMPETÊNCIAS</a:t>
          </a:r>
          <a:endParaRPr lang="en-US" dirty="0"/>
        </a:p>
      </dgm:t>
    </dgm:pt>
    <dgm:pt modelId="{7772898F-B65F-4D3A-A630-13955D8954F6}" type="parTrans" cxnId="{3708B929-55D0-4AAF-B01F-602C33C9D7DF}">
      <dgm:prSet/>
      <dgm:spPr/>
      <dgm:t>
        <a:bodyPr/>
        <a:lstStyle/>
        <a:p>
          <a:endParaRPr lang="en-US"/>
        </a:p>
      </dgm:t>
    </dgm:pt>
    <dgm:pt modelId="{F175A88B-E532-4D64-BD1D-19F4BC5F26A6}" type="sibTrans" cxnId="{3708B929-55D0-4AAF-B01F-602C33C9D7DF}">
      <dgm:prSet/>
      <dgm:spPr/>
      <dgm:t>
        <a:bodyPr/>
        <a:lstStyle/>
        <a:p>
          <a:endParaRPr lang="en-US"/>
        </a:p>
      </dgm:t>
    </dgm:pt>
    <dgm:pt modelId="{65F6154E-ACC0-4F3B-A518-3D396E74887D}">
      <dgm:prSet/>
      <dgm:spPr/>
      <dgm:t>
        <a:bodyPr/>
        <a:lstStyle/>
        <a:p>
          <a:r>
            <a:rPr lang="pt-PT" dirty="0">
              <a:solidFill>
                <a:srgbClr val="FF0000"/>
              </a:solidFill>
            </a:rPr>
            <a:t>+</a:t>
          </a:r>
          <a:r>
            <a:rPr lang="pt-PT" dirty="0"/>
            <a:t> </a:t>
          </a:r>
          <a:r>
            <a:rPr lang="pt-PT" i="1" dirty="0"/>
            <a:t>FEEDFORWARD</a:t>
          </a:r>
          <a:r>
            <a:rPr lang="pt-PT" dirty="0"/>
            <a:t> DO QUE FEEDBACK</a:t>
          </a:r>
          <a:endParaRPr lang="en-US" dirty="0"/>
        </a:p>
      </dgm:t>
    </dgm:pt>
    <dgm:pt modelId="{BA5E1E2B-DE4E-4296-B134-E9DE25414E5B}" type="parTrans" cxnId="{4D75C1D6-DAD1-4D4F-B0BE-91A5194F771C}">
      <dgm:prSet/>
      <dgm:spPr/>
      <dgm:t>
        <a:bodyPr/>
        <a:lstStyle/>
        <a:p>
          <a:endParaRPr lang="en-US"/>
        </a:p>
      </dgm:t>
    </dgm:pt>
    <dgm:pt modelId="{FDD95D19-010F-499E-A0BD-AAF4C8CD9A00}" type="sibTrans" cxnId="{4D75C1D6-DAD1-4D4F-B0BE-91A5194F771C}">
      <dgm:prSet/>
      <dgm:spPr/>
      <dgm:t>
        <a:bodyPr/>
        <a:lstStyle/>
        <a:p>
          <a:endParaRPr lang="en-US"/>
        </a:p>
      </dgm:t>
    </dgm:pt>
    <dgm:pt modelId="{6C38DEA9-D799-42FD-8F05-D66119B66C3D}">
      <dgm:prSet/>
      <dgm:spPr/>
      <dgm:t>
        <a:bodyPr/>
        <a:lstStyle/>
        <a:p>
          <a:r>
            <a:rPr lang="pt-PT"/>
            <a:t>PERGUNTAS PODEROSAS</a:t>
          </a:r>
          <a:endParaRPr lang="en-US"/>
        </a:p>
      </dgm:t>
    </dgm:pt>
    <dgm:pt modelId="{F1454685-C8D7-4E5D-B3B5-660039203FC9}" type="parTrans" cxnId="{CED9C56A-BEBE-4AEE-946F-D03B725FE7C3}">
      <dgm:prSet/>
      <dgm:spPr/>
      <dgm:t>
        <a:bodyPr/>
        <a:lstStyle/>
        <a:p>
          <a:endParaRPr lang="en-US"/>
        </a:p>
      </dgm:t>
    </dgm:pt>
    <dgm:pt modelId="{4EFB622A-D12B-471D-9EB2-8489E000C63E}" type="sibTrans" cxnId="{CED9C56A-BEBE-4AEE-946F-D03B725FE7C3}">
      <dgm:prSet/>
      <dgm:spPr/>
      <dgm:t>
        <a:bodyPr/>
        <a:lstStyle/>
        <a:p>
          <a:endParaRPr lang="en-US"/>
        </a:p>
      </dgm:t>
    </dgm:pt>
    <dgm:pt modelId="{7F7F3174-8D2E-4849-9F54-CC83CC0366BA}" type="pres">
      <dgm:prSet presAssocID="{A66A2A7E-9BD8-4138-8CA9-D8E421F07805}" presName="linear" presStyleCnt="0">
        <dgm:presLayoutVars>
          <dgm:dir/>
          <dgm:animLvl val="lvl"/>
          <dgm:resizeHandles val="exact"/>
        </dgm:presLayoutVars>
      </dgm:prSet>
      <dgm:spPr/>
    </dgm:pt>
    <dgm:pt modelId="{99E77595-535C-EB46-A893-557F557C2031}" type="pres">
      <dgm:prSet presAssocID="{E82063F9-40CF-4E5D-8FCC-F17BC3095DB1}" presName="parentLin" presStyleCnt="0"/>
      <dgm:spPr/>
    </dgm:pt>
    <dgm:pt modelId="{CD76D76B-DC80-944C-836C-25C9CE814005}" type="pres">
      <dgm:prSet presAssocID="{E82063F9-40CF-4E5D-8FCC-F17BC3095DB1}" presName="parentLeftMargin" presStyleLbl="node1" presStyleIdx="0" presStyleCnt="5"/>
      <dgm:spPr/>
    </dgm:pt>
    <dgm:pt modelId="{4CE2FD64-1248-1C4C-B41B-25300616BF0F}" type="pres">
      <dgm:prSet presAssocID="{E82063F9-40CF-4E5D-8FCC-F17BC3095DB1}" presName="parentText" presStyleLbl="node1" presStyleIdx="0" presStyleCnt="5" custScaleX="120075">
        <dgm:presLayoutVars>
          <dgm:chMax val="0"/>
          <dgm:bulletEnabled val="1"/>
        </dgm:presLayoutVars>
      </dgm:prSet>
      <dgm:spPr/>
    </dgm:pt>
    <dgm:pt modelId="{CFC3AB51-5A3F-8146-9FB8-5D054117CD49}" type="pres">
      <dgm:prSet presAssocID="{E82063F9-40CF-4E5D-8FCC-F17BC3095DB1}" presName="negativeSpace" presStyleCnt="0"/>
      <dgm:spPr/>
    </dgm:pt>
    <dgm:pt modelId="{069D1FA9-9C65-D041-A804-15423E338519}" type="pres">
      <dgm:prSet presAssocID="{E82063F9-40CF-4E5D-8FCC-F17BC3095DB1}" presName="childText" presStyleLbl="conFgAcc1" presStyleIdx="0" presStyleCnt="5">
        <dgm:presLayoutVars>
          <dgm:bulletEnabled val="1"/>
        </dgm:presLayoutVars>
      </dgm:prSet>
      <dgm:spPr/>
    </dgm:pt>
    <dgm:pt modelId="{C98C9F44-F3BE-BA45-999A-5E373EE52818}" type="pres">
      <dgm:prSet presAssocID="{1D2EB97A-2CF4-4916-A16D-489438B438BF}" presName="spaceBetweenRectangles" presStyleCnt="0"/>
      <dgm:spPr/>
    </dgm:pt>
    <dgm:pt modelId="{81F75830-1884-AB48-860C-0AF51DC898A7}" type="pres">
      <dgm:prSet presAssocID="{092A6845-8829-4437-BEDC-DB905C05F26D}" presName="parentLin" presStyleCnt="0"/>
      <dgm:spPr/>
    </dgm:pt>
    <dgm:pt modelId="{3D8015AB-1648-EF41-8B1A-E0EC509D357F}" type="pres">
      <dgm:prSet presAssocID="{092A6845-8829-4437-BEDC-DB905C05F26D}" presName="parentLeftMargin" presStyleLbl="node1" presStyleIdx="0" presStyleCnt="5"/>
      <dgm:spPr/>
    </dgm:pt>
    <dgm:pt modelId="{945E5796-7B67-B34B-B9D0-C2F34C5D510E}" type="pres">
      <dgm:prSet presAssocID="{092A6845-8829-4437-BEDC-DB905C05F26D}" presName="parentText" presStyleLbl="node1" presStyleIdx="1" presStyleCnt="5" custScaleX="120075">
        <dgm:presLayoutVars>
          <dgm:chMax val="0"/>
          <dgm:bulletEnabled val="1"/>
        </dgm:presLayoutVars>
      </dgm:prSet>
      <dgm:spPr/>
    </dgm:pt>
    <dgm:pt modelId="{E16106FF-6684-9C4A-A92D-F4DA7271DDF5}" type="pres">
      <dgm:prSet presAssocID="{092A6845-8829-4437-BEDC-DB905C05F26D}" presName="negativeSpace" presStyleCnt="0"/>
      <dgm:spPr/>
    </dgm:pt>
    <dgm:pt modelId="{ECDE77F2-702E-DD43-A452-00E90EA5A392}" type="pres">
      <dgm:prSet presAssocID="{092A6845-8829-4437-BEDC-DB905C05F26D}" presName="childText" presStyleLbl="conFgAcc1" presStyleIdx="1" presStyleCnt="5">
        <dgm:presLayoutVars>
          <dgm:bulletEnabled val="1"/>
        </dgm:presLayoutVars>
      </dgm:prSet>
      <dgm:spPr/>
    </dgm:pt>
    <dgm:pt modelId="{9F8CD0DB-9EC0-3D4A-AD13-2E23D6695537}" type="pres">
      <dgm:prSet presAssocID="{E4171CAC-0695-4CB8-96F4-B07773CDF652}" presName="spaceBetweenRectangles" presStyleCnt="0"/>
      <dgm:spPr/>
    </dgm:pt>
    <dgm:pt modelId="{CB67DA00-5916-974E-BE87-383A63C8BC14}" type="pres">
      <dgm:prSet presAssocID="{33E4A431-1A92-4709-AFE1-6356DDA37F9F}" presName="parentLin" presStyleCnt="0"/>
      <dgm:spPr/>
    </dgm:pt>
    <dgm:pt modelId="{76769FFF-B7E5-1F4F-A551-EEBAEB3E7911}" type="pres">
      <dgm:prSet presAssocID="{33E4A431-1A92-4709-AFE1-6356DDA37F9F}" presName="parentLeftMargin" presStyleLbl="node1" presStyleIdx="1" presStyleCnt="5"/>
      <dgm:spPr/>
    </dgm:pt>
    <dgm:pt modelId="{9C00B93F-0D6B-BC48-9120-473616EB0211}" type="pres">
      <dgm:prSet presAssocID="{33E4A431-1A92-4709-AFE1-6356DDA37F9F}" presName="parentText" presStyleLbl="node1" presStyleIdx="2" presStyleCnt="5" custScaleX="120075">
        <dgm:presLayoutVars>
          <dgm:chMax val="0"/>
          <dgm:bulletEnabled val="1"/>
        </dgm:presLayoutVars>
      </dgm:prSet>
      <dgm:spPr/>
    </dgm:pt>
    <dgm:pt modelId="{DC7F26FA-1D71-E543-807B-0460163E8B72}" type="pres">
      <dgm:prSet presAssocID="{33E4A431-1A92-4709-AFE1-6356DDA37F9F}" presName="negativeSpace" presStyleCnt="0"/>
      <dgm:spPr/>
    </dgm:pt>
    <dgm:pt modelId="{7D7E4620-5A84-FA43-9304-4D82DC0CC493}" type="pres">
      <dgm:prSet presAssocID="{33E4A431-1A92-4709-AFE1-6356DDA37F9F}" presName="childText" presStyleLbl="conFgAcc1" presStyleIdx="2" presStyleCnt="5">
        <dgm:presLayoutVars>
          <dgm:bulletEnabled val="1"/>
        </dgm:presLayoutVars>
      </dgm:prSet>
      <dgm:spPr/>
    </dgm:pt>
    <dgm:pt modelId="{9D0499B3-E991-9445-92B1-95B77EAC97D0}" type="pres">
      <dgm:prSet presAssocID="{F175A88B-E532-4D64-BD1D-19F4BC5F26A6}" presName="spaceBetweenRectangles" presStyleCnt="0"/>
      <dgm:spPr/>
    </dgm:pt>
    <dgm:pt modelId="{83A60B4D-7218-4B49-8E85-6897F51F0D0A}" type="pres">
      <dgm:prSet presAssocID="{65F6154E-ACC0-4F3B-A518-3D396E74887D}" presName="parentLin" presStyleCnt="0"/>
      <dgm:spPr/>
    </dgm:pt>
    <dgm:pt modelId="{B7BF47CB-2B1D-8F45-9435-7F737F3ACDDF}" type="pres">
      <dgm:prSet presAssocID="{65F6154E-ACC0-4F3B-A518-3D396E74887D}" presName="parentLeftMargin" presStyleLbl="node1" presStyleIdx="2" presStyleCnt="5"/>
      <dgm:spPr/>
    </dgm:pt>
    <dgm:pt modelId="{B40BE246-CDEF-1B4F-AFC6-FC9B0A3D1216}" type="pres">
      <dgm:prSet presAssocID="{65F6154E-ACC0-4F3B-A518-3D396E74887D}" presName="parentText" presStyleLbl="node1" presStyleIdx="3" presStyleCnt="5" custScaleX="120075">
        <dgm:presLayoutVars>
          <dgm:chMax val="0"/>
          <dgm:bulletEnabled val="1"/>
        </dgm:presLayoutVars>
      </dgm:prSet>
      <dgm:spPr/>
    </dgm:pt>
    <dgm:pt modelId="{A6A35115-9BB6-9440-98A1-C95803071A2B}" type="pres">
      <dgm:prSet presAssocID="{65F6154E-ACC0-4F3B-A518-3D396E74887D}" presName="negativeSpace" presStyleCnt="0"/>
      <dgm:spPr/>
    </dgm:pt>
    <dgm:pt modelId="{A9748988-E342-AB42-86DF-A74B467C5513}" type="pres">
      <dgm:prSet presAssocID="{65F6154E-ACC0-4F3B-A518-3D396E74887D}" presName="childText" presStyleLbl="conFgAcc1" presStyleIdx="3" presStyleCnt="5">
        <dgm:presLayoutVars>
          <dgm:bulletEnabled val="1"/>
        </dgm:presLayoutVars>
      </dgm:prSet>
      <dgm:spPr/>
    </dgm:pt>
    <dgm:pt modelId="{3223900F-EA91-2D44-9BA8-19400B70B317}" type="pres">
      <dgm:prSet presAssocID="{FDD95D19-010F-499E-A0BD-AAF4C8CD9A00}" presName="spaceBetweenRectangles" presStyleCnt="0"/>
      <dgm:spPr/>
    </dgm:pt>
    <dgm:pt modelId="{60C5EFDC-D707-9149-AF31-4F0D39ACA300}" type="pres">
      <dgm:prSet presAssocID="{6C38DEA9-D799-42FD-8F05-D66119B66C3D}" presName="parentLin" presStyleCnt="0"/>
      <dgm:spPr/>
    </dgm:pt>
    <dgm:pt modelId="{122F4284-C42C-6D4B-95F4-5BCEC432C8EB}" type="pres">
      <dgm:prSet presAssocID="{6C38DEA9-D799-42FD-8F05-D66119B66C3D}" presName="parentLeftMargin" presStyleLbl="node1" presStyleIdx="3" presStyleCnt="5"/>
      <dgm:spPr/>
    </dgm:pt>
    <dgm:pt modelId="{5E546201-336B-3740-9D71-A519A4B489FB}" type="pres">
      <dgm:prSet presAssocID="{6C38DEA9-D799-42FD-8F05-D66119B66C3D}" presName="parentText" presStyleLbl="node1" presStyleIdx="4" presStyleCnt="5" custScaleX="120075">
        <dgm:presLayoutVars>
          <dgm:chMax val="0"/>
          <dgm:bulletEnabled val="1"/>
        </dgm:presLayoutVars>
      </dgm:prSet>
      <dgm:spPr/>
    </dgm:pt>
    <dgm:pt modelId="{6EFC1F90-730F-C742-ABD4-9C7941F54A1D}" type="pres">
      <dgm:prSet presAssocID="{6C38DEA9-D799-42FD-8F05-D66119B66C3D}" presName="negativeSpace" presStyleCnt="0"/>
      <dgm:spPr/>
    </dgm:pt>
    <dgm:pt modelId="{245F2808-D282-1241-891A-38C3E6F48556}" type="pres">
      <dgm:prSet presAssocID="{6C38DEA9-D799-42FD-8F05-D66119B66C3D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4C1FF103-ADA5-6C43-BCB7-5C9437E4C0CB}" type="presOf" srcId="{E82063F9-40CF-4E5D-8FCC-F17BC3095DB1}" destId="{4CE2FD64-1248-1C4C-B41B-25300616BF0F}" srcOrd="1" destOrd="0" presId="urn:microsoft.com/office/officeart/2005/8/layout/list1"/>
    <dgm:cxn modelId="{4928FF10-E87E-ED4E-81E6-84A6C67E03C5}" type="presOf" srcId="{092A6845-8829-4437-BEDC-DB905C05F26D}" destId="{3D8015AB-1648-EF41-8B1A-E0EC509D357F}" srcOrd="0" destOrd="0" presId="urn:microsoft.com/office/officeart/2005/8/layout/list1"/>
    <dgm:cxn modelId="{3708B929-55D0-4AAF-B01F-602C33C9D7DF}" srcId="{A66A2A7E-9BD8-4138-8CA9-D8E421F07805}" destId="{33E4A431-1A92-4709-AFE1-6356DDA37F9F}" srcOrd="2" destOrd="0" parTransId="{7772898F-B65F-4D3A-A630-13955D8954F6}" sibTransId="{F175A88B-E532-4D64-BD1D-19F4BC5F26A6}"/>
    <dgm:cxn modelId="{B6817434-5160-487B-9A4C-FB997998E2B1}" srcId="{A66A2A7E-9BD8-4138-8CA9-D8E421F07805}" destId="{E82063F9-40CF-4E5D-8FCC-F17BC3095DB1}" srcOrd="0" destOrd="0" parTransId="{1CCDFE60-6763-4052-BC32-662043AC7AF9}" sibTransId="{1D2EB97A-2CF4-4916-A16D-489438B438BF}"/>
    <dgm:cxn modelId="{2D6A7837-36DE-5144-8B0D-38C7D6079170}" type="presOf" srcId="{6C38DEA9-D799-42FD-8F05-D66119B66C3D}" destId="{5E546201-336B-3740-9D71-A519A4B489FB}" srcOrd="1" destOrd="0" presId="urn:microsoft.com/office/officeart/2005/8/layout/list1"/>
    <dgm:cxn modelId="{53077D5D-CF4E-8F4E-9D76-58AACA7C7054}" type="presOf" srcId="{65F6154E-ACC0-4F3B-A518-3D396E74887D}" destId="{B7BF47CB-2B1D-8F45-9435-7F737F3ACDDF}" srcOrd="0" destOrd="0" presId="urn:microsoft.com/office/officeart/2005/8/layout/list1"/>
    <dgm:cxn modelId="{C649C641-8836-BA44-A118-82876A81469E}" type="presOf" srcId="{A66A2A7E-9BD8-4138-8CA9-D8E421F07805}" destId="{7F7F3174-8D2E-4849-9F54-CC83CC0366BA}" srcOrd="0" destOrd="0" presId="urn:microsoft.com/office/officeart/2005/8/layout/list1"/>
    <dgm:cxn modelId="{E5A4D043-6B98-ED4E-9B52-5E2AE77751B6}" type="presOf" srcId="{E82063F9-40CF-4E5D-8FCC-F17BC3095DB1}" destId="{CD76D76B-DC80-944C-836C-25C9CE814005}" srcOrd="0" destOrd="0" presId="urn:microsoft.com/office/officeart/2005/8/layout/list1"/>
    <dgm:cxn modelId="{A38F9F68-B311-4908-8215-5B52CD893EB7}" srcId="{A66A2A7E-9BD8-4138-8CA9-D8E421F07805}" destId="{092A6845-8829-4437-BEDC-DB905C05F26D}" srcOrd="1" destOrd="0" parTransId="{B4F1DD49-3343-48A4-A5DC-81A9ED812A1F}" sibTransId="{E4171CAC-0695-4CB8-96F4-B07773CDF652}"/>
    <dgm:cxn modelId="{CED9C56A-BEBE-4AEE-946F-D03B725FE7C3}" srcId="{A66A2A7E-9BD8-4138-8CA9-D8E421F07805}" destId="{6C38DEA9-D799-42FD-8F05-D66119B66C3D}" srcOrd="4" destOrd="0" parTransId="{F1454685-C8D7-4E5D-B3B5-660039203FC9}" sibTransId="{4EFB622A-D12B-471D-9EB2-8489E000C63E}"/>
    <dgm:cxn modelId="{21034F91-6933-E64B-B3FE-2305B0FEDCE8}" type="presOf" srcId="{33E4A431-1A92-4709-AFE1-6356DDA37F9F}" destId="{76769FFF-B7E5-1F4F-A551-EEBAEB3E7911}" srcOrd="0" destOrd="0" presId="urn:microsoft.com/office/officeart/2005/8/layout/list1"/>
    <dgm:cxn modelId="{6787A495-345E-2345-B683-0307064F7224}" type="presOf" srcId="{33E4A431-1A92-4709-AFE1-6356DDA37F9F}" destId="{9C00B93F-0D6B-BC48-9120-473616EB0211}" srcOrd="1" destOrd="0" presId="urn:microsoft.com/office/officeart/2005/8/layout/list1"/>
    <dgm:cxn modelId="{A3B4FEB9-20AD-AA4A-B2F0-A01BA590D561}" type="presOf" srcId="{6C38DEA9-D799-42FD-8F05-D66119B66C3D}" destId="{122F4284-C42C-6D4B-95F4-5BCEC432C8EB}" srcOrd="0" destOrd="0" presId="urn:microsoft.com/office/officeart/2005/8/layout/list1"/>
    <dgm:cxn modelId="{BD7BACC0-156E-BE48-ACCD-D551A67D12B1}" type="presOf" srcId="{65F6154E-ACC0-4F3B-A518-3D396E74887D}" destId="{B40BE246-CDEF-1B4F-AFC6-FC9B0A3D1216}" srcOrd="1" destOrd="0" presId="urn:microsoft.com/office/officeart/2005/8/layout/list1"/>
    <dgm:cxn modelId="{4D75C1D6-DAD1-4D4F-B0BE-91A5194F771C}" srcId="{A66A2A7E-9BD8-4138-8CA9-D8E421F07805}" destId="{65F6154E-ACC0-4F3B-A518-3D396E74887D}" srcOrd="3" destOrd="0" parTransId="{BA5E1E2B-DE4E-4296-B134-E9DE25414E5B}" sibTransId="{FDD95D19-010F-499E-A0BD-AAF4C8CD9A00}"/>
    <dgm:cxn modelId="{CB9D67EA-8EDE-564A-91AD-D7C00FA627A7}" type="presOf" srcId="{092A6845-8829-4437-BEDC-DB905C05F26D}" destId="{945E5796-7B67-B34B-B9D0-C2F34C5D510E}" srcOrd="1" destOrd="0" presId="urn:microsoft.com/office/officeart/2005/8/layout/list1"/>
    <dgm:cxn modelId="{166968A1-9C3D-EB48-9E97-A56DAD155A9B}" type="presParOf" srcId="{7F7F3174-8D2E-4849-9F54-CC83CC0366BA}" destId="{99E77595-535C-EB46-A893-557F557C2031}" srcOrd="0" destOrd="0" presId="urn:microsoft.com/office/officeart/2005/8/layout/list1"/>
    <dgm:cxn modelId="{32A527BF-F927-6743-9E89-5860E7AB7B8A}" type="presParOf" srcId="{99E77595-535C-EB46-A893-557F557C2031}" destId="{CD76D76B-DC80-944C-836C-25C9CE814005}" srcOrd="0" destOrd="0" presId="urn:microsoft.com/office/officeart/2005/8/layout/list1"/>
    <dgm:cxn modelId="{7EC356B1-9D89-4D45-9139-244567D85F3D}" type="presParOf" srcId="{99E77595-535C-EB46-A893-557F557C2031}" destId="{4CE2FD64-1248-1C4C-B41B-25300616BF0F}" srcOrd="1" destOrd="0" presId="urn:microsoft.com/office/officeart/2005/8/layout/list1"/>
    <dgm:cxn modelId="{FC980BAE-2E56-F64F-80E9-AA70CE85E895}" type="presParOf" srcId="{7F7F3174-8D2E-4849-9F54-CC83CC0366BA}" destId="{CFC3AB51-5A3F-8146-9FB8-5D054117CD49}" srcOrd="1" destOrd="0" presId="urn:microsoft.com/office/officeart/2005/8/layout/list1"/>
    <dgm:cxn modelId="{17B7EACC-EFEA-D74C-938D-30B6EFF00C7B}" type="presParOf" srcId="{7F7F3174-8D2E-4849-9F54-CC83CC0366BA}" destId="{069D1FA9-9C65-D041-A804-15423E338519}" srcOrd="2" destOrd="0" presId="urn:microsoft.com/office/officeart/2005/8/layout/list1"/>
    <dgm:cxn modelId="{F8529381-4DCE-ED45-A569-DEFFE6525BC6}" type="presParOf" srcId="{7F7F3174-8D2E-4849-9F54-CC83CC0366BA}" destId="{C98C9F44-F3BE-BA45-999A-5E373EE52818}" srcOrd="3" destOrd="0" presId="urn:microsoft.com/office/officeart/2005/8/layout/list1"/>
    <dgm:cxn modelId="{44E115B3-873B-0241-870F-2A6230768EF0}" type="presParOf" srcId="{7F7F3174-8D2E-4849-9F54-CC83CC0366BA}" destId="{81F75830-1884-AB48-860C-0AF51DC898A7}" srcOrd="4" destOrd="0" presId="urn:microsoft.com/office/officeart/2005/8/layout/list1"/>
    <dgm:cxn modelId="{11AE5FCA-023E-FE46-AB01-D33EAB4E9892}" type="presParOf" srcId="{81F75830-1884-AB48-860C-0AF51DC898A7}" destId="{3D8015AB-1648-EF41-8B1A-E0EC509D357F}" srcOrd="0" destOrd="0" presId="urn:microsoft.com/office/officeart/2005/8/layout/list1"/>
    <dgm:cxn modelId="{236B181D-E670-8C43-B94E-B2F758BC3BE4}" type="presParOf" srcId="{81F75830-1884-AB48-860C-0AF51DC898A7}" destId="{945E5796-7B67-B34B-B9D0-C2F34C5D510E}" srcOrd="1" destOrd="0" presId="urn:microsoft.com/office/officeart/2005/8/layout/list1"/>
    <dgm:cxn modelId="{05BA229E-C734-3843-801C-54744D61D769}" type="presParOf" srcId="{7F7F3174-8D2E-4849-9F54-CC83CC0366BA}" destId="{E16106FF-6684-9C4A-A92D-F4DA7271DDF5}" srcOrd="5" destOrd="0" presId="urn:microsoft.com/office/officeart/2005/8/layout/list1"/>
    <dgm:cxn modelId="{F1F49EEC-1FBF-AA45-94E5-8F036A63D92B}" type="presParOf" srcId="{7F7F3174-8D2E-4849-9F54-CC83CC0366BA}" destId="{ECDE77F2-702E-DD43-A452-00E90EA5A392}" srcOrd="6" destOrd="0" presId="urn:microsoft.com/office/officeart/2005/8/layout/list1"/>
    <dgm:cxn modelId="{7DEFD8DB-2CE9-E645-93A9-20334FADB4A4}" type="presParOf" srcId="{7F7F3174-8D2E-4849-9F54-CC83CC0366BA}" destId="{9F8CD0DB-9EC0-3D4A-AD13-2E23D6695537}" srcOrd="7" destOrd="0" presId="urn:microsoft.com/office/officeart/2005/8/layout/list1"/>
    <dgm:cxn modelId="{2CC5608A-7694-9743-A154-22A727599E38}" type="presParOf" srcId="{7F7F3174-8D2E-4849-9F54-CC83CC0366BA}" destId="{CB67DA00-5916-974E-BE87-383A63C8BC14}" srcOrd="8" destOrd="0" presId="urn:microsoft.com/office/officeart/2005/8/layout/list1"/>
    <dgm:cxn modelId="{B909E7FB-D4E4-A04D-8468-1C191ED2A115}" type="presParOf" srcId="{CB67DA00-5916-974E-BE87-383A63C8BC14}" destId="{76769FFF-B7E5-1F4F-A551-EEBAEB3E7911}" srcOrd="0" destOrd="0" presId="urn:microsoft.com/office/officeart/2005/8/layout/list1"/>
    <dgm:cxn modelId="{5CD0D486-7CA9-474A-B71C-0A8D5D2F5DD8}" type="presParOf" srcId="{CB67DA00-5916-974E-BE87-383A63C8BC14}" destId="{9C00B93F-0D6B-BC48-9120-473616EB0211}" srcOrd="1" destOrd="0" presId="urn:microsoft.com/office/officeart/2005/8/layout/list1"/>
    <dgm:cxn modelId="{1F9F714E-4856-5C49-80DF-DD8AE8130587}" type="presParOf" srcId="{7F7F3174-8D2E-4849-9F54-CC83CC0366BA}" destId="{DC7F26FA-1D71-E543-807B-0460163E8B72}" srcOrd="9" destOrd="0" presId="urn:microsoft.com/office/officeart/2005/8/layout/list1"/>
    <dgm:cxn modelId="{A16423A7-B5B2-7542-B0F0-E7024392769F}" type="presParOf" srcId="{7F7F3174-8D2E-4849-9F54-CC83CC0366BA}" destId="{7D7E4620-5A84-FA43-9304-4D82DC0CC493}" srcOrd="10" destOrd="0" presId="urn:microsoft.com/office/officeart/2005/8/layout/list1"/>
    <dgm:cxn modelId="{12D7B197-CB05-9847-9737-D9F5AE985B87}" type="presParOf" srcId="{7F7F3174-8D2E-4849-9F54-CC83CC0366BA}" destId="{9D0499B3-E991-9445-92B1-95B77EAC97D0}" srcOrd="11" destOrd="0" presId="urn:microsoft.com/office/officeart/2005/8/layout/list1"/>
    <dgm:cxn modelId="{59B51326-9EA5-3840-AD8B-B1B34EE28C49}" type="presParOf" srcId="{7F7F3174-8D2E-4849-9F54-CC83CC0366BA}" destId="{83A60B4D-7218-4B49-8E85-6897F51F0D0A}" srcOrd="12" destOrd="0" presId="urn:microsoft.com/office/officeart/2005/8/layout/list1"/>
    <dgm:cxn modelId="{3EB6328F-7F75-6440-8628-1D73A7EA05E4}" type="presParOf" srcId="{83A60B4D-7218-4B49-8E85-6897F51F0D0A}" destId="{B7BF47CB-2B1D-8F45-9435-7F737F3ACDDF}" srcOrd="0" destOrd="0" presId="urn:microsoft.com/office/officeart/2005/8/layout/list1"/>
    <dgm:cxn modelId="{C12A5F0B-1689-C043-AC98-F07A52ECAA2B}" type="presParOf" srcId="{83A60B4D-7218-4B49-8E85-6897F51F0D0A}" destId="{B40BE246-CDEF-1B4F-AFC6-FC9B0A3D1216}" srcOrd="1" destOrd="0" presId="urn:microsoft.com/office/officeart/2005/8/layout/list1"/>
    <dgm:cxn modelId="{FA88529E-7704-DD40-AD07-08D36F000698}" type="presParOf" srcId="{7F7F3174-8D2E-4849-9F54-CC83CC0366BA}" destId="{A6A35115-9BB6-9440-98A1-C95803071A2B}" srcOrd="13" destOrd="0" presId="urn:microsoft.com/office/officeart/2005/8/layout/list1"/>
    <dgm:cxn modelId="{A81DB40C-45C6-E549-9BD1-7097F26FFF79}" type="presParOf" srcId="{7F7F3174-8D2E-4849-9F54-CC83CC0366BA}" destId="{A9748988-E342-AB42-86DF-A74B467C5513}" srcOrd="14" destOrd="0" presId="urn:microsoft.com/office/officeart/2005/8/layout/list1"/>
    <dgm:cxn modelId="{09959E5A-1555-D340-90E9-ADBDC327CD0B}" type="presParOf" srcId="{7F7F3174-8D2E-4849-9F54-CC83CC0366BA}" destId="{3223900F-EA91-2D44-9BA8-19400B70B317}" srcOrd="15" destOrd="0" presId="urn:microsoft.com/office/officeart/2005/8/layout/list1"/>
    <dgm:cxn modelId="{40A36680-C1EC-1B44-A4A8-FF4835DBD80B}" type="presParOf" srcId="{7F7F3174-8D2E-4849-9F54-CC83CC0366BA}" destId="{60C5EFDC-D707-9149-AF31-4F0D39ACA300}" srcOrd="16" destOrd="0" presId="urn:microsoft.com/office/officeart/2005/8/layout/list1"/>
    <dgm:cxn modelId="{824E67DD-B2FD-D441-8776-73724D7619E4}" type="presParOf" srcId="{60C5EFDC-D707-9149-AF31-4F0D39ACA300}" destId="{122F4284-C42C-6D4B-95F4-5BCEC432C8EB}" srcOrd="0" destOrd="0" presId="urn:microsoft.com/office/officeart/2005/8/layout/list1"/>
    <dgm:cxn modelId="{C88BE68C-ED3B-FE44-8018-361E57512409}" type="presParOf" srcId="{60C5EFDC-D707-9149-AF31-4F0D39ACA300}" destId="{5E546201-336B-3740-9D71-A519A4B489FB}" srcOrd="1" destOrd="0" presId="urn:microsoft.com/office/officeart/2005/8/layout/list1"/>
    <dgm:cxn modelId="{F3C44742-CF6D-D444-9DF1-DC234D6E258A}" type="presParOf" srcId="{7F7F3174-8D2E-4849-9F54-CC83CC0366BA}" destId="{6EFC1F90-730F-C742-ABD4-9C7941F54A1D}" srcOrd="17" destOrd="0" presId="urn:microsoft.com/office/officeart/2005/8/layout/list1"/>
    <dgm:cxn modelId="{C89B5527-6794-4444-9B46-83468A2196F2}" type="presParOf" srcId="{7F7F3174-8D2E-4849-9F54-CC83CC0366BA}" destId="{245F2808-D282-1241-891A-38C3E6F48556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BF88E4E3-D6A2-46B4-A34F-E9F2DD844FB7}" type="doc">
      <dgm:prSet loTypeId="urn:microsoft.com/office/officeart/2018/5/layout/IconCircle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555CF29-39B0-4059-9C88-B84427CC5CF4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pt-PT"/>
            <a:t>Uso de tecnologia e ferramentas digitais</a:t>
          </a:r>
          <a:endParaRPr lang="en-US"/>
        </a:p>
      </dgm:t>
    </dgm:pt>
    <dgm:pt modelId="{5C34D7B6-0C8E-40D4-A4D8-AC5AA8B06FBF}" type="parTrans" cxnId="{5895118A-752D-47BB-92D3-5EC55CD9F07D}">
      <dgm:prSet/>
      <dgm:spPr/>
      <dgm:t>
        <a:bodyPr/>
        <a:lstStyle/>
        <a:p>
          <a:endParaRPr lang="en-US"/>
        </a:p>
      </dgm:t>
    </dgm:pt>
    <dgm:pt modelId="{3C1473AF-4E39-46B1-9DD8-BAD1891100B7}" type="sibTrans" cxnId="{5895118A-752D-47BB-92D3-5EC55CD9F07D}">
      <dgm:prSet/>
      <dgm:spPr/>
      <dgm:t>
        <a:bodyPr/>
        <a:lstStyle/>
        <a:p>
          <a:endParaRPr lang="en-US"/>
        </a:p>
      </dgm:t>
    </dgm:pt>
    <dgm:pt modelId="{4145A239-6853-4FA2-9F6C-2CF9AC30CEAD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pt-PT" i="1"/>
            <a:t>Feedback</a:t>
          </a:r>
          <a:r>
            <a:rPr lang="pt-PT"/>
            <a:t> constante</a:t>
          </a:r>
          <a:endParaRPr lang="en-US"/>
        </a:p>
      </dgm:t>
    </dgm:pt>
    <dgm:pt modelId="{EC839E7F-A7F7-414D-BB0D-1450B2E8B1A4}" type="parTrans" cxnId="{15B211B4-E7B1-45BC-92D3-1AE86D1CAD60}">
      <dgm:prSet/>
      <dgm:spPr/>
      <dgm:t>
        <a:bodyPr/>
        <a:lstStyle/>
        <a:p>
          <a:endParaRPr lang="en-US"/>
        </a:p>
      </dgm:t>
    </dgm:pt>
    <dgm:pt modelId="{3B185429-72A7-4345-96EF-D09D9DCE19B9}" type="sibTrans" cxnId="{15B211B4-E7B1-45BC-92D3-1AE86D1CAD60}">
      <dgm:prSet/>
      <dgm:spPr/>
      <dgm:t>
        <a:bodyPr/>
        <a:lstStyle/>
        <a:p>
          <a:endParaRPr lang="en-US"/>
        </a:p>
      </dgm:t>
    </dgm:pt>
    <dgm:pt modelId="{B0FA8765-D880-4438-9D92-7F8894CE43BE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pt-PT"/>
            <a:t>Maior empatia</a:t>
          </a:r>
          <a:endParaRPr lang="en-US"/>
        </a:p>
      </dgm:t>
    </dgm:pt>
    <dgm:pt modelId="{9B565FE8-43B8-4902-AA6F-3AF0E03A51BA}" type="parTrans" cxnId="{4FDE3C77-366C-4A75-8EC3-3EB0CC6DCF21}">
      <dgm:prSet/>
      <dgm:spPr/>
      <dgm:t>
        <a:bodyPr/>
        <a:lstStyle/>
        <a:p>
          <a:endParaRPr lang="en-US"/>
        </a:p>
      </dgm:t>
    </dgm:pt>
    <dgm:pt modelId="{6BC50F39-D08B-4E31-A5DE-27068C73711F}" type="sibTrans" cxnId="{4FDE3C77-366C-4A75-8EC3-3EB0CC6DCF21}">
      <dgm:prSet/>
      <dgm:spPr/>
      <dgm:t>
        <a:bodyPr/>
        <a:lstStyle/>
        <a:p>
          <a:endParaRPr lang="en-US"/>
        </a:p>
      </dgm:t>
    </dgm:pt>
    <dgm:pt modelId="{374CF7A5-0B50-43AD-A588-11617CACA4D9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pt-PT"/>
            <a:t>Ênfase no sentido de propósito</a:t>
          </a:r>
          <a:endParaRPr lang="en-US"/>
        </a:p>
      </dgm:t>
    </dgm:pt>
    <dgm:pt modelId="{68AE990F-38FF-48F4-BCB4-6FE8250ED062}" type="parTrans" cxnId="{92F67D30-2511-484F-BBD5-33E471C75630}">
      <dgm:prSet/>
      <dgm:spPr/>
      <dgm:t>
        <a:bodyPr/>
        <a:lstStyle/>
        <a:p>
          <a:endParaRPr lang="en-US"/>
        </a:p>
      </dgm:t>
    </dgm:pt>
    <dgm:pt modelId="{C3E7E8B5-12E7-461E-BA95-2C17790C93EE}" type="sibTrans" cxnId="{92F67D30-2511-484F-BBD5-33E471C75630}">
      <dgm:prSet/>
      <dgm:spPr/>
      <dgm:t>
        <a:bodyPr/>
        <a:lstStyle/>
        <a:p>
          <a:endParaRPr lang="en-US"/>
        </a:p>
      </dgm:t>
    </dgm:pt>
    <dgm:pt modelId="{3A9AA9B8-C303-4BC6-ACD7-AD0C33823D24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pt-PT"/>
            <a:t>Clareza e transparência</a:t>
          </a:r>
          <a:endParaRPr lang="en-US"/>
        </a:p>
      </dgm:t>
    </dgm:pt>
    <dgm:pt modelId="{84F24063-8081-415E-87A7-8415C7582C51}" type="parTrans" cxnId="{0D1BF8C6-70CC-49E2-AED8-931E21835999}">
      <dgm:prSet/>
      <dgm:spPr/>
      <dgm:t>
        <a:bodyPr/>
        <a:lstStyle/>
        <a:p>
          <a:endParaRPr lang="en-US"/>
        </a:p>
      </dgm:t>
    </dgm:pt>
    <dgm:pt modelId="{38FD6C70-3352-4F8F-A0D4-F9F0F47970D6}" type="sibTrans" cxnId="{0D1BF8C6-70CC-49E2-AED8-931E21835999}">
      <dgm:prSet/>
      <dgm:spPr/>
      <dgm:t>
        <a:bodyPr/>
        <a:lstStyle/>
        <a:p>
          <a:endParaRPr lang="en-US"/>
        </a:p>
      </dgm:t>
    </dgm:pt>
    <dgm:pt modelId="{7D3E924C-C7B3-4858-9785-668FB3B2AF11}" type="pres">
      <dgm:prSet presAssocID="{BF88E4E3-D6A2-46B4-A34F-E9F2DD844FB7}" presName="root" presStyleCnt="0">
        <dgm:presLayoutVars>
          <dgm:dir/>
          <dgm:resizeHandles val="exact"/>
        </dgm:presLayoutVars>
      </dgm:prSet>
      <dgm:spPr/>
    </dgm:pt>
    <dgm:pt modelId="{9257039D-1DDD-4234-AD77-62177D18DA2D}" type="pres">
      <dgm:prSet presAssocID="{3555CF29-39B0-4059-9C88-B84427CC5CF4}" presName="compNode" presStyleCnt="0"/>
      <dgm:spPr/>
    </dgm:pt>
    <dgm:pt modelId="{7057F6A4-F4F1-49B6-A1E0-795BE251657D}" type="pres">
      <dgm:prSet presAssocID="{3555CF29-39B0-4059-9C88-B84427CC5CF4}" presName="iconBgRect" presStyleLbl="bgShp" presStyleIdx="0" presStyleCnt="5"/>
      <dgm:spPr/>
    </dgm:pt>
    <dgm:pt modelId="{14CC234C-F807-407F-88BC-B5420E62F571}" type="pres">
      <dgm:prSet presAssocID="{3555CF29-39B0-4059-9C88-B84427CC5CF4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tilizadores"/>
        </a:ext>
      </dgm:extLst>
    </dgm:pt>
    <dgm:pt modelId="{CB422B2F-0B64-4AC0-9F49-37C60A47A8B7}" type="pres">
      <dgm:prSet presAssocID="{3555CF29-39B0-4059-9C88-B84427CC5CF4}" presName="spaceRect" presStyleCnt="0"/>
      <dgm:spPr/>
    </dgm:pt>
    <dgm:pt modelId="{5752A145-3A0E-41C5-870C-D184FD477D67}" type="pres">
      <dgm:prSet presAssocID="{3555CF29-39B0-4059-9C88-B84427CC5CF4}" presName="textRect" presStyleLbl="revTx" presStyleIdx="0" presStyleCnt="5">
        <dgm:presLayoutVars>
          <dgm:chMax val="1"/>
          <dgm:chPref val="1"/>
        </dgm:presLayoutVars>
      </dgm:prSet>
      <dgm:spPr/>
    </dgm:pt>
    <dgm:pt modelId="{AD6CF6F2-06DD-46B3-8ACA-B124142C7969}" type="pres">
      <dgm:prSet presAssocID="{3C1473AF-4E39-46B1-9DD8-BAD1891100B7}" presName="sibTrans" presStyleCnt="0"/>
      <dgm:spPr/>
    </dgm:pt>
    <dgm:pt modelId="{5B030AE0-A15E-4E94-8A6E-B659FABDAA2B}" type="pres">
      <dgm:prSet presAssocID="{4145A239-6853-4FA2-9F6C-2CF9AC30CEAD}" presName="compNode" presStyleCnt="0"/>
      <dgm:spPr/>
    </dgm:pt>
    <dgm:pt modelId="{86DA1BDD-CB9F-4BFC-B4E4-5CBE3D5B0A80}" type="pres">
      <dgm:prSet presAssocID="{4145A239-6853-4FA2-9F6C-2CF9AC30CEAD}" presName="iconBgRect" presStyleLbl="bgShp" presStyleIdx="1" presStyleCnt="5"/>
      <dgm:spPr/>
    </dgm:pt>
    <dgm:pt modelId="{66FC00AE-3AE6-42BC-B26A-4E2FD370087B}" type="pres">
      <dgm:prSet presAssocID="{4145A239-6853-4FA2-9F6C-2CF9AC30CEAD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onversar"/>
        </a:ext>
      </dgm:extLst>
    </dgm:pt>
    <dgm:pt modelId="{AAF369D7-CBD5-4136-9ED0-5C3F225593D2}" type="pres">
      <dgm:prSet presAssocID="{4145A239-6853-4FA2-9F6C-2CF9AC30CEAD}" presName="spaceRect" presStyleCnt="0"/>
      <dgm:spPr/>
    </dgm:pt>
    <dgm:pt modelId="{604C0A0D-462D-4745-AE10-3E7BF77BD9C9}" type="pres">
      <dgm:prSet presAssocID="{4145A239-6853-4FA2-9F6C-2CF9AC30CEAD}" presName="textRect" presStyleLbl="revTx" presStyleIdx="1" presStyleCnt="5">
        <dgm:presLayoutVars>
          <dgm:chMax val="1"/>
          <dgm:chPref val="1"/>
        </dgm:presLayoutVars>
      </dgm:prSet>
      <dgm:spPr/>
    </dgm:pt>
    <dgm:pt modelId="{FD8AFDFA-4944-4A43-8C79-EE5B547662EA}" type="pres">
      <dgm:prSet presAssocID="{3B185429-72A7-4345-96EF-D09D9DCE19B9}" presName="sibTrans" presStyleCnt="0"/>
      <dgm:spPr/>
    </dgm:pt>
    <dgm:pt modelId="{EEBB509B-BF89-4392-92E2-4E4E078853B8}" type="pres">
      <dgm:prSet presAssocID="{B0FA8765-D880-4438-9D92-7F8894CE43BE}" presName="compNode" presStyleCnt="0"/>
      <dgm:spPr/>
    </dgm:pt>
    <dgm:pt modelId="{F080CBB6-9015-41AD-9BB8-1BDF18AB429A}" type="pres">
      <dgm:prSet presAssocID="{B0FA8765-D880-4438-9D92-7F8894CE43BE}" presName="iconBgRect" presStyleLbl="bgShp" presStyleIdx="2" presStyleCnt="5"/>
      <dgm:spPr/>
    </dgm:pt>
    <dgm:pt modelId="{AB5B3E52-04FB-4BEB-9C03-05C0F5AFA4A3}" type="pres">
      <dgm:prSet presAssocID="{B0FA8765-D880-4438-9D92-7F8894CE43BE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oração"/>
        </a:ext>
      </dgm:extLst>
    </dgm:pt>
    <dgm:pt modelId="{5627C97A-923B-47CB-B714-821C16D9CEEB}" type="pres">
      <dgm:prSet presAssocID="{B0FA8765-D880-4438-9D92-7F8894CE43BE}" presName="spaceRect" presStyleCnt="0"/>
      <dgm:spPr/>
    </dgm:pt>
    <dgm:pt modelId="{C823051B-D6C0-4523-BAEF-4F0C6B699D61}" type="pres">
      <dgm:prSet presAssocID="{B0FA8765-D880-4438-9D92-7F8894CE43BE}" presName="textRect" presStyleLbl="revTx" presStyleIdx="2" presStyleCnt="5">
        <dgm:presLayoutVars>
          <dgm:chMax val="1"/>
          <dgm:chPref val="1"/>
        </dgm:presLayoutVars>
      </dgm:prSet>
      <dgm:spPr/>
    </dgm:pt>
    <dgm:pt modelId="{2B5AE8BD-68FF-420E-BE10-AFE51976A510}" type="pres">
      <dgm:prSet presAssocID="{6BC50F39-D08B-4E31-A5DE-27068C73711F}" presName="sibTrans" presStyleCnt="0"/>
      <dgm:spPr/>
    </dgm:pt>
    <dgm:pt modelId="{031B2ED5-EE1C-473A-AFB1-79CD7D53C8C2}" type="pres">
      <dgm:prSet presAssocID="{374CF7A5-0B50-43AD-A588-11617CACA4D9}" presName="compNode" presStyleCnt="0"/>
      <dgm:spPr/>
    </dgm:pt>
    <dgm:pt modelId="{CB9A1402-63E2-4D1B-8138-524E8E0C36EF}" type="pres">
      <dgm:prSet presAssocID="{374CF7A5-0B50-43AD-A588-11617CACA4D9}" presName="iconBgRect" presStyleLbl="bgShp" presStyleIdx="3" presStyleCnt="5"/>
      <dgm:spPr/>
    </dgm:pt>
    <dgm:pt modelId="{0D405D83-F3BB-41D7-B7E5-CAD87387358A}" type="pres">
      <dgm:prSet presAssocID="{374CF7A5-0B50-43AD-A588-11617CACA4D9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3A2F3699-C973-41BC-82E7-2283D750D005}" type="pres">
      <dgm:prSet presAssocID="{374CF7A5-0B50-43AD-A588-11617CACA4D9}" presName="spaceRect" presStyleCnt="0"/>
      <dgm:spPr/>
    </dgm:pt>
    <dgm:pt modelId="{7D0C3FF3-0759-43B5-8E8B-91850BC983A9}" type="pres">
      <dgm:prSet presAssocID="{374CF7A5-0B50-43AD-A588-11617CACA4D9}" presName="textRect" presStyleLbl="revTx" presStyleIdx="3" presStyleCnt="5">
        <dgm:presLayoutVars>
          <dgm:chMax val="1"/>
          <dgm:chPref val="1"/>
        </dgm:presLayoutVars>
      </dgm:prSet>
      <dgm:spPr/>
    </dgm:pt>
    <dgm:pt modelId="{77C7B686-66C4-4B04-A838-6072DAD215B5}" type="pres">
      <dgm:prSet presAssocID="{C3E7E8B5-12E7-461E-BA95-2C17790C93EE}" presName="sibTrans" presStyleCnt="0"/>
      <dgm:spPr/>
    </dgm:pt>
    <dgm:pt modelId="{AB7507DA-9B92-44EA-B985-37F2AA43F6D8}" type="pres">
      <dgm:prSet presAssocID="{3A9AA9B8-C303-4BC6-ACD7-AD0C33823D24}" presName="compNode" presStyleCnt="0"/>
      <dgm:spPr/>
    </dgm:pt>
    <dgm:pt modelId="{9381D153-E0FB-48FB-A748-DC5A4826A053}" type="pres">
      <dgm:prSet presAssocID="{3A9AA9B8-C303-4BC6-ACD7-AD0C33823D24}" presName="iconBgRect" presStyleLbl="bgShp" presStyleIdx="4" presStyleCnt="5"/>
      <dgm:spPr/>
    </dgm:pt>
    <dgm:pt modelId="{FE643E49-F5D8-48FC-9BA7-B94AFD581005}" type="pres">
      <dgm:prSet presAssocID="{3A9AA9B8-C303-4BC6-ACD7-AD0C33823D24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rca de Verificação"/>
        </a:ext>
      </dgm:extLst>
    </dgm:pt>
    <dgm:pt modelId="{4A6D6C81-DC5D-4DA1-B92B-AD605569186B}" type="pres">
      <dgm:prSet presAssocID="{3A9AA9B8-C303-4BC6-ACD7-AD0C33823D24}" presName="spaceRect" presStyleCnt="0"/>
      <dgm:spPr/>
    </dgm:pt>
    <dgm:pt modelId="{095B1D52-7CD8-4B09-A3C7-4572EC698A82}" type="pres">
      <dgm:prSet presAssocID="{3A9AA9B8-C303-4BC6-ACD7-AD0C33823D24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92F67D30-2511-484F-BBD5-33E471C75630}" srcId="{BF88E4E3-D6A2-46B4-A34F-E9F2DD844FB7}" destId="{374CF7A5-0B50-43AD-A588-11617CACA4D9}" srcOrd="3" destOrd="0" parTransId="{68AE990F-38FF-48F4-BCB4-6FE8250ED062}" sibTransId="{C3E7E8B5-12E7-461E-BA95-2C17790C93EE}"/>
    <dgm:cxn modelId="{4FDE3C77-366C-4A75-8EC3-3EB0CC6DCF21}" srcId="{BF88E4E3-D6A2-46B4-A34F-E9F2DD844FB7}" destId="{B0FA8765-D880-4438-9D92-7F8894CE43BE}" srcOrd="2" destOrd="0" parTransId="{9B565FE8-43B8-4902-AA6F-3AF0E03A51BA}" sibTransId="{6BC50F39-D08B-4E31-A5DE-27068C73711F}"/>
    <dgm:cxn modelId="{50830888-1075-4086-A83F-AA16D7834B19}" type="presOf" srcId="{BF88E4E3-D6A2-46B4-A34F-E9F2DD844FB7}" destId="{7D3E924C-C7B3-4858-9785-668FB3B2AF11}" srcOrd="0" destOrd="0" presId="urn:microsoft.com/office/officeart/2018/5/layout/IconCircleLabelList"/>
    <dgm:cxn modelId="{5895118A-752D-47BB-92D3-5EC55CD9F07D}" srcId="{BF88E4E3-D6A2-46B4-A34F-E9F2DD844FB7}" destId="{3555CF29-39B0-4059-9C88-B84427CC5CF4}" srcOrd="0" destOrd="0" parTransId="{5C34D7B6-0C8E-40D4-A4D8-AC5AA8B06FBF}" sibTransId="{3C1473AF-4E39-46B1-9DD8-BAD1891100B7}"/>
    <dgm:cxn modelId="{5BC62E8C-6B19-4CB8-81F0-60AD0C11958F}" type="presOf" srcId="{B0FA8765-D880-4438-9D92-7F8894CE43BE}" destId="{C823051B-D6C0-4523-BAEF-4F0C6B699D61}" srcOrd="0" destOrd="0" presId="urn:microsoft.com/office/officeart/2018/5/layout/IconCircleLabelList"/>
    <dgm:cxn modelId="{9A129A9B-0E82-4E79-8547-C13F3EA58AA1}" type="presOf" srcId="{374CF7A5-0B50-43AD-A588-11617CACA4D9}" destId="{7D0C3FF3-0759-43B5-8E8B-91850BC983A9}" srcOrd="0" destOrd="0" presId="urn:microsoft.com/office/officeart/2018/5/layout/IconCircleLabelList"/>
    <dgm:cxn modelId="{585CBDAC-5DB2-496B-B152-E2E4B67F27EB}" type="presOf" srcId="{3555CF29-39B0-4059-9C88-B84427CC5CF4}" destId="{5752A145-3A0E-41C5-870C-D184FD477D67}" srcOrd="0" destOrd="0" presId="urn:microsoft.com/office/officeart/2018/5/layout/IconCircleLabelList"/>
    <dgm:cxn modelId="{15B211B4-E7B1-45BC-92D3-1AE86D1CAD60}" srcId="{BF88E4E3-D6A2-46B4-A34F-E9F2DD844FB7}" destId="{4145A239-6853-4FA2-9F6C-2CF9AC30CEAD}" srcOrd="1" destOrd="0" parTransId="{EC839E7F-A7F7-414D-BB0D-1450B2E8B1A4}" sibTransId="{3B185429-72A7-4345-96EF-D09D9DCE19B9}"/>
    <dgm:cxn modelId="{0D1BF8C6-70CC-49E2-AED8-931E21835999}" srcId="{BF88E4E3-D6A2-46B4-A34F-E9F2DD844FB7}" destId="{3A9AA9B8-C303-4BC6-ACD7-AD0C33823D24}" srcOrd="4" destOrd="0" parTransId="{84F24063-8081-415E-87A7-8415C7582C51}" sibTransId="{38FD6C70-3352-4F8F-A0D4-F9F0F47970D6}"/>
    <dgm:cxn modelId="{11B6A1CE-C898-4F33-B9BB-9ECBBE4B0CB5}" type="presOf" srcId="{4145A239-6853-4FA2-9F6C-2CF9AC30CEAD}" destId="{604C0A0D-462D-4745-AE10-3E7BF77BD9C9}" srcOrd="0" destOrd="0" presId="urn:microsoft.com/office/officeart/2018/5/layout/IconCircleLabelList"/>
    <dgm:cxn modelId="{F413FFE4-03C8-4AB2-97A8-72B31CAAA40F}" type="presOf" srcId="{3A9AA9B8-C303-4BC6-ACD7-AD0C33823D24}" destId="{095B1D52-7CD8-4B09-A3C7-4572EC698A82}" srcOrd="0" destOrd="0" presId="urn:microsoft.com/office/officeart/2018/5/layout/IconCircleLabelList"/>
    <dgm:cxn modelId="{2BC9DD4C-62C5-4165-A5AD-5AD9EDBF5DC5}" type="presParOf" srcId="{7D3E924C-C7B3-4858-9785-668FB3B2AF11}" destId="{9257039D-1DDD-4234-AD77-62177D18DA2D}" srcOrd="0" destOrd="0" presId="urn:microsoft.com/office/officeart/2018/5/layout/IconCircleLabelList"/>
    <dgm:cxn modelId="{EE1D1736-1F86-4650-B8DB-5CDDEB307CF0}" type="presParOf" srcId="{9257039D-1DDD-4234-AD77-62177D18DA2D}" destId="{7057F6A4-F4F1-49B6-A1E0-795BE251657D}" srcOrd="0" destOrd="0" presId="urn:microsoft.com/office/officeart/2018/5/layout/IconCircleLabelList"/>
    <dgm:cxn modelId="{044D3791-C892-44F9-989C-FB11A3036FCA}" type="presParOf" srcId="{9257039D-1DDD-4234-AD77-62177D18DA2D}" destId="{14CC234C-F807-407F-88BC-B5420E62F571}" srcOrd="1" destOrd="0" presId="urn:microsoft.com/office/officeart/2018/5/layout/IconCircleLabelList"/>
    <dgm:cxn modelId="{9EA57A10-301B-4D96-A451-E0484AFF7428}" type="presParOf" srcId="{9257039D-1DDD-4234-AD77-62177D18DA2D}" destId="{CB422B2F-0B64-4AC0-9F49-37C60A47A8B7}" srcOrd="2" destOrd="0" presId="urn:microsoft.com/office/officeart/2018/5/layout/IconCircleLabelList"/>
    <dgm:cxn modelId="{2BC23C6F-6E3E-432D-A13D-1710219648BB}" type="presParOf" srcId="{9257039D-1DDD-4234-AD77-62177D18DA2D}" destId="{5752A145-3A0E-41C5-870C-D184FD477D67}" srcOrd="3" destOrd="0" presId="urn:microsoft.com/office/officeart/2018/5/layout/IconCircleLabelList"/>
    <dgm:cxn modelId="{9ADD505D-989C-463E-879A-C85B63F9EBE6}" type="presParOf" srcId="{7D3E924C-C7B3-4858-9785-668FB3B2AF11}" destId="{AD6CF6F2-06DD-46B3-8ACA-B124142C7969}" srcOrd="1" destOrd="0" presId="urn:microsoft.com/office/officeart/2018/5/layout/IconCircleLabelList"/>
    <dgm:cxn modelId="{DBDFD0C6-1188-4AAC-8667-28719CEB7720}" type="presParOf" srcId="{7D3E924C-C7B3-4858-9785-668FB3B2AF11}" destId="{5B030AE0-A15E-4E94-8A6E-B659FABDAA2B}" srcOrd="2" destOrd="0" presId="urn:microsoft.com/office/officeart/2018/5/layout/IconCircleLabelList"/>
    <dgm:cxn modelId="{AE87F5BC-8231-43DD-9097-26C4175D91DA}" type="presParOf" srcId="{5B030AE0-A15E-4E94-8A6E-B659FABDAA2B}" destId="{86DA1BDD-CB9F-4BFC-B4E4-5CBE3D5B0A80}" srcOrd="0" destOrd="0" presId="urn:microsoft.com/office/officeart/2018/5/layout/IconCircleLabelList"/>
    <dgm:cxn modelId="{54838EB6-9384-44DF-A4F0-2F9C6DD20B8A}" type="presParOf" srcId="{5B030AE0-A15E-4E94-8A6E-B659FABDAA2B}" destId="{66FC00AE-3AE6-42BC-B26A-4E2FD370087B}" srcOrd="1" destOrd="0" presId="urn:microsoft.com/office/officeart/2018/5/layout/IconCircleLabelList"/>
    <dgm:cxn modelId="{79025732-6E6C-4DA0-85CB-D81904BC18A3}" type="presParOf" srcId="{5B030AE0-A15E-4E94-8A6E-B659FABDAA2B}" destId="{AAF369D7-CBD5-4136-9ED0-5C3F225593D2}" srcOrd="2" destOrd="0" presId="urn:microsoft.com/office/officeart/2018/5/layout/IconCircleLabelList"/>
    <dgm:cxn modelId="{D7E7CA8D-CE47-4245-99C8-0CF92703CEE7}" type="presParOf" srcId="{5B030AE0-A15E-4E94-8A6E-B659FABDAA2B}" destId="{604C0A0D-462D-4745-AE10-3E7BF77BD9C9}" srcOrd="3" destOrd="0" presId="urn:microsoft.com/office/officeart/2018/5/layout/IconCircleLabelList"/>
    <dgm:cxn modelId="{79648A9F-D6FF-4FA9-88E9-9E9348A37A93}" type="presParOf" srcId="{7D3E924C-C7B3-4858-9785-668FB3B2AF11}" destId="{FD8AFDFA-4944-4A43-8C79-EE5B547662EA}" srcOrd="3" destOrd="0" presId="urn:microsoft.com/office/officeart/2018/5/layout/IconCircleLabelList"/>
    <dgm:cxn modelId="{BAAF6588-1282-49C0-A959-02382758E5E3}" type="presParOf" srcId="{7D3E924C-C7B3-4858-9785-668FB3B2AF11}" destId="{EEBB509B-BF89-4392-92E2-4E4E078853B8}" srcOrd="4" destOrd="0" presId="urn:microsoft.com/office/officeart/2018/5/layout/IconCircleLabelList"/>
    <dgm:cxn modelId="{8599309E-1572-43D1-ADE6-FB2A97F4106C}" type="presParOf" srcId="{EEBB509B-BF89-4392-92E2-4E4E078853B8}" destId="{F080CBB6-9015-41AD-9BB8-1BDF18AB429A}" srcOrd="0" destOrd="0" presId="urn:microsoft.com/office/officeart/2018/5/layout/IconCircleLabelList"/>
    <dgm:cxn modelId="{F8A69CAA-E551-4A9A-AA91-BCBF1343597E}" type="presParOf" srcId="{EEBB509B-BF89-4392-92E2-4E4E078853B8}" destId="{AB5B3E52-04FB-4BEB-9C03-05C0F5AFA4A3}" srcOrd="1" destOrd="0" presId="urn:microsoft.com/office/officeart/2018/5/layout/IconCircleLabelList"/>
    <dgm:cxn modelId="{B137B9BC-CF70-4ACA-9CB4-DC4977A14AD1}" type="presParOf" srcId="{EEBB509B-BF89-4392-92E2-4E4E078853B8}" destId="{5627C97A-923B-47CB-B714-821C16D9CEEB}" srcOrd="2" destOrd="0" presId="urn:microsoft.com/office/officeart/2018/5/layout/IconCircleLabelList"/>
    <dgm:cxn modelId="{2E5E37AE-39BE-4C65-A15E-86F54B4713AC}" type="presParOf" srcId="{EEBB509B-BF89-4392-92E2-4E4E078853B8}" destId="{C823051B-D6C0-4523-BAEF-4F0C6B699D61}" srcOrd="3" destOrd="0" presId="urn:microsoft.com/office/officeart/2018/5/layout/IconCircleLabelList"/>
    <dgm:cxn modelId="{477F417E-4502-47BD-A62A-75CB32264987}" type="presParOf" srcId="{7D3E924C-C7B3-4858-9785-668FB3B2AF11}" destId="{2B5AE8BD-68FF-420E-BE10-AFE51976A510}" srcOrd="5" destOrd="0" presId="urn:microsoft.com/office/officeart/2018/5/layout/IconCircleLabelList"/>
    <dgm:cxn modelId="{19084D20-62D1-4EB9-A27F-A19B428E16CE}" type="presParOf" srcId="{7D3E924C-C7B3-4858-9785-668FB3B2AF11}" destId="{031B2ED5-EE1C-473A-AFB1-79CD7D53C8C2}" srcOrd="6" destOrd="0" presId="urn:microsoft.com/office/officeart/2018/5/layout/IconCircleLabelList"/>
    <dgm:cxn modelId="{71D0B0AD-4EFE-4C61-8503-DCBBAB6CEC0D}" type="presParOf" srcId="{031B2ED5-EE1C-473A-AFB1-79CD7D53C8C2}" destId="{CB9A1402-63E2-4D1B-8138-524E8E0C36EF}" srcOrd="0" destOrd="0" presId="urn:microsoft.com/office/officeart/2018/5/layout/IconCircleLabelList"/>
    <dgm:cxn modelId="{1DE045EC-672E-4194-9452-29A7E7B34DC6}" type="presParOf" srcId="{031B2ED5-EE1C-473A-AFB1-79CD7D53C8C2}" destId="{0D405D83-F3BB-41D7-B7E5-CAD87387358A}" srcOrd="1" destOrd="0" presId="urn:microsoft.com/office/officeart/2018/5/layout/IconCircleLabelList"/>
    <dgm:cxn modelId="{5FA4DEAA-1D8B-4341-BFC8-DAD30B4F7672}" type="presParOf" srcId="{031B2ED5-EE1C-473A-AFB1-79CD7D53C8C2}" destId="{3A2F3699-C973-41BC-82E7-2283D750D005}" srcOrd="2" destOrd="0" presId="urn:microsoft.com/office/officeart/2018/5/layout/IconCircleLabelList"/>
    <dgm:cxn modelId="{4458DD28-BFE1-4D98-8F70-E11A8B40BBF3}" type="presParOf" srcId="{031B2ED5-EE1C-473A-AFB1-79CD7D53C8C2}" destId="{7D0C3FF3-0759-43B5-8E8B-91850BC983A9}" srcOrd="3" destOrd="0" presId="urn:microsoft.com/office/officeart/2018/5/layout/IconCircleLabelList"/>
    <dgm:cxn modelId="{1001DE81-1756-486D-AA48-B3736EBE1A55}" type="presParOf" srcId="{7D3E924C-C7B3-4858-9785-668FB3B2AF11}" destId="{77C7B686-66C4-4B04-A838-6072DAD215B5}" srcOrd="7" destOrd="0" presId="urn:microsoft.com/office/officeart/2018/5/layout/IconCircleLabelList"/>
    <dgm:cxn modelId="{2863CADA-159A-4709-8E25-F3EA13CC13A4}" type="presParOf" srcId="{7D3E924C-C7B3-4858-9785-668FB3B2AF11}" destId="{AB7507DA-9B92-44EA-B985-37F2AA43F6D8}" srcOrd="8" destOrd="0" presId="urn:microsoft.com/office/officeart/2018/5/layout/IconCircleLabelList"/>
    <dgm:cxn modelId="{8F44293A-74CB-49D1-B186-A62D712031A3}" type="presParOf" srcId="{AB7507DA-9B92-44EA-B985-37F2AA43F6D8}" destId="{9381D153-E0FB-48FB-A748-DC5A4826A053}" srcOrd="0" destOrd="0" presId="urn:microsoft.com/office/officeart/2018/5/layout/IconCircleLabelList"/>
    <dgm:cxn modelId="{286CEA16-91C1-4F17-A481-EF3D594B3FE0}" type="presParOf" srcId="{AB7507DA-9B92-44EA-B985-37F2AA43F6D8}" destId="{FE643E49-F5D8-48FC-9BA7-B94AFD581005}" srcOrd="1" destOrd="0" presId="urn:microsoft.com/office/officeart/2018/5/layout/IconCircleLabelList"/>
    <dgm:cxn modelId="{B41E6BD8-472A-450C-860E-A8F9209E2BA6}" type="presParOf" srcId="{AB7507DA-9B92-44EA-B985-37F2AA43F6D8}" destId="{4A6D6C81-DC5D-4DA1-B92B-AD605569186B}" srcOrd="2" destOrd="0" presId="urn:microsoft.com/office/officeart/2018/5/layout/IconCircleLabelList"/>
    <dgm:cxn modelId="{5F8BEA62-E582-4DA8-AEB0-5861C8F6B149}" type="presParOf" srcId="{AB7507DA-9B92-44EA-B985-37F2AA43F6D8}" destId="{095B1D52-7CD8-4B09-A3C7-4572EC698A82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E92D8B31-6DFE-4885-9EB2-240FC7028A4B}" type="doc">
      <dgm:prSet loTypeId="urn:microsoft.com/office/officeart/2005/8/layout/list1" loCatId="list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38867104-B0A6-4E7F-847B-7474A17660A4}">
      <dgm:prSet/>
      <dgm:spPr/>
      <dgm:t>
        <a:bodyPr/>
        <a:lstStyle/>
        <a:p>
          <a:r>
            <a:rPr lang="pt-PT" dirty="0"/>
            <a:t>Compreender o </a:t>
          </a:r>
          <a:r>
            <a:rPr lang="pt-PT" i="1" dirty="0" err="1">
              <a:solidFill>
                <a:srgbClr val="FF0000"/>
              </a:solidFill>
            </a:rPr>
            <a:t>mindset</a:t>
          </a:r>
          <a:r>
            <a:rPr lang="pt-PT" dirty="0"/>
            <a:t> das novas gerações</a:t>
          </a:r>
          <a:endParaRPr lang="en-US" dirty="0"/>
        </a:p>
      </dgm:t>
    </dgm:pt>
    <dgm:pt modelId="{DCEE3F54-B35E-4A52-87E4-98E47D9C69A3}" type="parTrans" cxnId="{BFD67D0F-E756-40CC-8528-7D0F7E068AC7}">
      <dgm:prSet/>
      <dgm:spPr/>
      <dgm:t>
        <a:bodyPr/>
        <a:lstStyle/>
        <a:p>
          <a:endParaRPr lang="en-US"/>
        </a:p>
      </dgm:t>
    </dgm:pt>
    <dgm:pt modelId="{00013871-832A-4E63-AD00-646484767630}" type="sibTrans" cxnId="{BFD67D0F-E756-40CC-8528-7D0F7E068AC7}">
      <dgm:prSet/>
      <dgm:spPr/>
      <dgm:t>
        <a:bodyPr/>
        <a:lstStyle/>
        <a:p>
          <a:endParaRPr lang="en-US"/>
        </a:p>
      </dgm:t>
    </dgm:pt>
    <dgm:pt modelId="{77841E95-2968-4F73-8D1C-02D1B69765D1}">
      <dgm:prSet/>
      <dgm:spPr>
        <a:solidFill>
          <a:srgbClr val="FFC000"/>
        </a:solidFill>
      </dgm:spPr>
      <dgm:t>
        <a:bodyPr/>
        <a:lstStyle/>
        <a:p>
          <a:r>
            <a:rPr lang="pt-PT" dirty="0">
              <a:solidFill>
                <a:srgbClr val="FF0000"/>
              </a:solidFill>
            </a:rPr>
            <a:t>Adaptar</a:t>
          </a:r>
          <a:r>
            <a:rPr lang="pt-PT" dirty="0"/>
            <a:t> a comunicação</a:t>
          </a:r>
          <a:endParaRPr lang="en-US" dirty="0"/>
        </a:p>
      </dgm:t>
    </dgm:pt>
    <dgm:pt modelId="{A832F27C-AACE-490C-8E4C-7FF332AB7822}" type="parTrans" cxnId="{B2651DCA-DDFA-40D9-B4CD-CC7329B76EB2}">
      <dgm:prSet/>
      <dgm:spPr/>
      <dgm:t>
        <a:bodyPr/>
        <a:lstStyle/>
        <a:p>
          <a:endParaRPr lang="en-US"/>
        </a:p>
      </dgm:t>
    </dgm:pt>
    <dgm:pt modelId="{E256E4C1-0D81-4BCB-94E9-675CD39A6CA3}" type="sibTrans" cxnId="{B2651DCA-DDFA-40D9-B4CD-CC7329B76EB2}">
      <dgm:prSet/>
      <dgm:spPr/>
      <dgm:t>
        <a:bodyPr/>
        <a:lstStyle/>
        <a:p>
          <a:endParaRPr lang="en-US"/>
        </a:p>
      </dgm:t>
    </dgm:pt>
    <dgm:pt modelId="{E142B98D-77D6-4789-816E-93A4D2637015}">
      <dgm:prSet/>
      <dgm:spPr/>
      <dgm:t>
        <a:bodyPr/>
        <a:lstStyle/>
        <a:p>
          <a:endParaRPr lang="en-US" dirty="0"/>
        </a:p>
      </dgm:t>
    </dgm:pt>
    <dgm:pt modelId="{2246BDB4-CD14-4277-A634-75804FA5ECB5}" type="parTrans" cxnId="{1CC27EFD-940C-4A3F-B8D8-70D10F17F8B9}">
      <dgm:prSet/>
      <dgm:spPr/>
      <dgm:t>
        <a:bodyPr/>
        <a:lstStyle/>
        <a:p>
          <a:endParaRPr lang="en-US"/>
        </a:p>
      </dgm:t>
    </dgm:pt>
    <dgm:pt modelId="{05A3B19F-1A92-4E85-9424-23E7CC96DFEB}" type="sibTrans" cxnId="{1CC27EFD-940C-4A3F-B8D8-70D10F17F8B9}">
      <dgm:prSet/>
      <dgm:spPr/>
      <dgm:t>
        <a:bodyPr/>
        <a:lstStyle/>
        <a:p>
          <a:endParaRPr lang="en-US"/>
        </a:p>
      </dgm:t>
    </dgm:pt>
    <dgm:pt modelId="{D123D891-3A18-414A-AFE5-E313CEEE1BD5}">
      <dgm:prSet/>
      <dgm:spPr/>
      <dgm:t>
        <a:bodyPr/>
        <a:lstStyle/>
        <a:p>
          <a:r>
            <a:rPr lang="pt-PT" dirty="0"/>
            <a:t>Adaptação </a:t>
          </a:r>
          <a:r>
            <a:rPr lang="pt-PT" dirty="0">
              <a:solidFill>
                <a:srgbClr val="FF0000"/>
              </a:solidFill>
            </a:rPr>
            <a:t>ambiente</a:t>
          </a:r>
          <a:r>
            <a:rPr lang="pt-PT" dirty="0"/>
            <a:t> trabalho </a:t>
          </a:r>
        </a:p>
      </dgm:t>
    </dgm:pt>
    <dgm:pt modelId="{026A0C34-286B-914B-A1D0-F42A4C84AAD6}" type="parTrans" cxnId="{99E001B5-079E-D349-B20B-95E61006C4DB}">
      <dgm:prSet/>
      <dgm:spPr/>
      <dgm:t>
        <a:bodyPr/>
        <a:lstStyle/>
        <a:p>
          <a:endParaRPr lang="pt-PT"/>
        </a:p>
      </dgm:t>
    </dgm:pt>
    <dgm:pt modelId="{4658D545-6C75-6C4A-966D-2F763BC6DF4D}" type="sibTrans" cxnId="{99E001B5-079E-D349-B20B-95E61006C4DB}">
      <dgm:prSet/>
      <dgm:spPr/>
      <dgm:t>
        <a:bodyPr/>
        <a:lstStyle/>
        <a:p>
          <a:endParaRPr lang="pt-PT"/>
        </a:p>
      </dgm:t>
    </dgm:pt>
    <dgm:pt modelId="{80D4CF8D-E8BB-164F-9816-45F72B77722A}">
      <dgm:prSet/>
      <dgm:spPr/>
      <dgm:t>
        <a:bodyPr/>
        <a:lstStyle/>
        <a:p>
          <a:r>
            <a:rPr lang="pt-PT" dirty="0">
              <a:solidFill>
                <a:srgbClr val="FF0000"/>
              </a:solidFill>
            </a:rPr>
            <a:t>Empatia</a:t>
          </a:r>
        </a:p>
      </dgm:t>
    </dgm:pt>
    <dgm:pt modelId="{5A0B0333-3A40-B740-AE00-BE3652C494E3}" type="parTrans" cxnId="{97079C15-0E52-C645-A1FE-BDFB79485D34}">
      <dgm:prSet/>
      <dgm:spPr/>
      <dgm:t>
        <a:bodyPr/>
        <a:lstStyle/>
        <a:p>
          <a:endParaRPr lang="pt-PT"/>
        </a:p>
      </dgm:t>
    </dgm:pt>
    <dgm:pt modelId="{1FD15078-5A2A-594F-ABD5-8B70239B7C7F}" type="sibTrans" cxnId="{97079C15-0E52-C645-A1FE-BDFB79485D34}">
      <dgm:prSet/>
      <dgm:spPr/>
      <dgm:t>
        <a:bodyPr/>
        <a:lstStyle/>
        <a:p>
          <a:endParaRPr lang="pt-PT"/>
        </a:p>
      </dgm:t>
    </dgm:pt>
    <dgm:pt modelId="{4662020B-7433-0847-9593-D64493C986D3}">
      <dgm:prSet/>
      <dgm:spPr/>
      <dgm:t>
        <a:bodyPr/>
        <a:lstStyle/>
        <a:p>
          <a:r>
            <a:rPr lang="pt-PT" dirty="0">
              <a:solidFill>
                <a:srgbClr val="FF0000"/>
              </a:solidFill>
            </a:rPr>
            <a:t>Consciência</a:t>
          </a:r>
          <a:r>
            <a:rPr lang="pt-PT" dirty="0"/>
            <a:t> do desafio</a:t>
          </a:r>
        </a:p>
      </dgm:t>
    </dgm:pt>
    <dgm:pt modelId="{76663874-85EF-8146-92D5-686DD57F1014}" type="parTrans" cxnId="{24DD778C-594E-294A-A70B-0F68BE610653}">
      <dgm:prSet/>
      <dgm:spPr/>
      <dgm:t>
        <a:bodyPr/>
        <a:lstStyle/>
        <a:p>
          <a:endParaRPr lang="pt-PT"/>
        </a:p>
      </dgm:t>
    </dgm:pt>
    <dgm:pt modelId="{1F428D1B-C964-E346-B9ED-3577AB5DF120}" type="sibTrans" cxnId="{24DD778C-594E-294A-A70B-0F68BE610653}">
      <dgm:prSet/>
      <dgm:spPr/>
      <dgm:t>
        <a:bodyPr/>
        <a:lstStyle/>
        <a:p>
          <a:endParaRPr lang="pt-PT"/>
        </a:p>
      </dgm:t>
    </dgm:pt>
    <dgm:pt modelId="{8194BB0A-7554-9449-9507-5F006722AC86}" type="pres">
      <dgm:prSet presAssocID="{E92D8B31-6DFE-4885-9EB2-240FC7028A4B}" presName="linear" presStyleCnt="0">
        <dgm:presLayoutVars>
          <dgm:dir/>
          <dgm:animLvl val="lvl"/>
          <dgm:resizeHandles val="exact"/>
        </dgm:presLayoutVars>
      </dgm:prSet>
      <dgm:spPr/>
    </dgm:pt>
    <dgm:pt modelId="{26D93947-5015-FC4A-A594-6E5C9B32A261}" type="pres">
      <dgm:prSet presAssocID="{38867104-B0A6-4E7F-847B-7474A17660A4}" presName="parentLin" presStyleCnt="0"/>
      <dgm:spPr/>
    </dgm:pt>
    <dgm:pt modelId="{0A6846CF-BD1E-5247-8133-9B163CABA4D8}" type="pres">
      <dgm:prSet presAssocID="{38867104-B0A6-4E7F-847B-7474A17660A4}" presName="parentLeftMargin" presStyleLbl="node1" presStyleIdx="0" presStyleCnt="5"/>
      <dgm:spPr/>
    </dgm:pt>
    <dgm:pt modelId="{79C06C39-589D-C34F-8BB9-336FC803E483}" type="pres">
      <dgm:prSet presAssocID="{38867104-B0A6-4E7F-847B-7474A17660A4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0E14675D-38FC-454A-B4F4-45C2485CA12A}" type="pres">
      <dgm:prSet presAssocID="{38867104-B0A6-4E7F-847B-7474A17660A4}" presName="negativeSpace" presStyleCnt="0"/>
      <dgm:spPr/>
    </dgm:pt>
    <dgm:pt modelId="{D6C096E7-DCBB-7448-A780-4561D6D50284}" type="pres">
      <dgm:prSet presAssocID="{38867104-B0A6-4E7F-847B-7474A17660A4}" presName="childText" presStyleLbl="conFgAcc1" presStyleIdx="0" presStyleCnt="5">
        <dgm:presLayoutVars>
          <dgm:bulletEnabled val="1"/>
        </dgm:presLayoutVars>
      </dgm:prSet>
      <dgm:spPr/>
    </dgm:pt>
    <dgm:pt modelId="{BFA7CB42-72FF-F444-B30C-50516E2D4AE7}" type="pres">
      <dgm:prSet presAssocID="{00013871-832A-4E63-AD00-646484767630}" presName="spaceBetweenRectangles" presStyleCnt="0"/>
      <dgm:spPr/>
    </dgm:pt>
    <dgm:pt modelId="{E4C4EBDF-24D8-C941-9110-83F3446CE6F3}" type="pres">
      <dgm:prSet presAssocID="{77841E95-2968-4F73-8D1C-02D1B69765D1}" presName="parentLin" presStyleCnt="0"/>
      <dgm:spPr/>
    </dgm:pt>
    <dgm:pt modelId="{75C8A757-6E36-4949-983B-D38579DB4277}" type="pres">
      <dgm:prSet presAssocID="{77841E95-2968-4F73-8D1C-02D1B69765D1}" presName="parentLeftMargin" presStyleLbl="node1" presStyleIdx="0" presStyleCnt="5"/>
      <dgm:spPr/>
    </dgm:pt>
    <dgm:pt modelId="{30AA9AE6-893C-3D40-8161-4BBFC33CF684}" type="pres">
      <dgm:prSet presAssocID="{77841E95-2968-4F73-8D1C-02D1B69765D1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E08337A6-5D26-9043-B43B-2D6071684314}" type="pres">
      <dgm:prSet presAssocID="{77841E95-2968-4F73-8D1C-02D1B69765D1}" presName="negativeSpace" presStyleCnt="0"/>
      <dgm:spPr/>
    </dgm:pt>
    <dgm:pt modelId="{5664E1CB-08F6-1743-AE70-DA195205BBFD}" type="pres">
      <dgm:prSet presAssocID="{77841E95-2968-4F73-8D1C-02D1B69765D1}" presName="childText" presStyleLbl="conFgAcc1" presStyleIdx="1" presStyleCnt="5">
        <dgm:presLayoutVars>
          <dgm:bulletEnabled val="1"/>
        </dgm:presLayoutVars>
      </dgm:prSet>
      <dgm:spPr/>
    </dgm:pt>
    <dgm:pt modelId="{5B8CEF74-6A3E-F44E-A10B-6B988F9B8AC2}" type="pres">
      <dgm:prSet presAssocID="{E256E4C1-0D81-4BCB-94E9-675CD39A6CA3}" presName="spaceBetweenRectangles" presStyleCnt="0"/>
      <dgm:spPr/>
    </dgm:pt>
    <dgm:pt modelId="{1DFAC064-FFF2-3E41-A440-C65C20A05E3D}" type="pres">
      <dgm:prSet presAssocID="{D123D891-3A18-414A-AFE5-E313CEEE1BD5}" presName="parentLin" presStyleCnt="0"/>
      <dgm:spPr/>
    </dgm:pt>
    <dgm:pt modelId="{77886262-CDB2-5A4F-817D-FC4019B88DEC}" type="pres">
      <dgm:prSet presAssocID="{D123D891-3A18-414A-AFE5-E313CEEE1BD5}" presName="parentLeftMargin" presStyleLbl="node1" presStyleIdx="1" presStyleCnt="5"/>
      <dgm:spPr/>
    </dgm:pt>
    <dgm:pt modelId="{E5B17F43-D5C8-8C42-B306-0CD794C4F101}" type="pres">
      <dgm:prSet presAssocID="{D123D891-3A18-414A-AFE5-E313CEEE1BD5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A844536A-88A4-A346-8B4D-37DEB477D361}" type="pres">
      <dgm:prSet presAssocID="{D123D891-3A18-414A-AFE5-E313CEEE1BD5}" presName="negativeSpace" presStyleCnt="0"/>
      <dgm:spPr/>
    </dgm:pt>
    <dgm:pt modelId="{8BC2944F-5FFE-1948-A61B-C7CBD45E0859}" type="pres">
      <dgm:prSet presAssocID="{D123D891-3A18-414A-AFE5-E313CEEE1BD5}" presName="childText" presStyleLbl="conFgAcc1" presStyleIdx="2" presStyleCnt="5">
        <dgm:presLayoutVars>
          <dgm:bulletEnabled val="1"/>
        </dgm:presLayoutVars>
      </dgm:prSet>
      <dgm:spPr/>
    </dgm:pt>
    <dgm:pt modelId="{F3712381-133C-8248-BC23-1C27B34CDA52}" type="pres">
      <dgm:prSet presAssocID="{4658D545-6C75-6C4A-966D-2F763BC6DF4D}" presName="spaceBetweenRectangles" presStyleCnt="0"/>
      <dgm:spPr/>
    </dgm:pt>
    <dgm:pt modelId="{75DC96CA-3B41-A148-BB80-A5F670A7F1A1}" type="pres">
      <dgm:prSet presAssocID="{80D4CF8D-E8BB-164F-9816-45F72B77722A}" presName="parentLin" presStyleCnt="0"/>
      <dgm:spPr/>
    </dgm:pt>
    <dgm:pt modelId="{F75C8CFC-AA32-5441-9A2C-DC3E27379ABE}" type="pres">
      <dgm:prSet presAssocID="{80D4CF8D-E8BB-164F-9816-45F72B77722A}" presName="parentLeftMargin" presStyleLbl="node1" presStyleIdx="2" presStyleCnt="5"/>
      <dgm:spPr/>
    </dgm:pt>
    <dgm:pt modelId="{C8CE24E1-DB5A-4548-9021-496963223A61}" type="pres">
      <dgm:prSet presAssocID="{80D4CF8D-E8BB-164F-9816-45F72B77722A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CD5D9BD7-859E-AA4C-8106-1F16A2E0346F}" type="pres">
      <dgm:prSet presAssocID="{80D4CF8D-E8BB-164F-9816-45F72B77722A}" presName="negativeSpace" presStyleCnt="0"/>
      <dgm:spPr/>
    </dgm:pt>
    <dgm:pt modelId="{1A981BC6-1AC7-5844-ABB0-21D24282F074}" type="pres">
      <dgm:prSet presAssocID="{80D4CF8D-E8BB-164F-9816-45F72B77722A}" presName="childText" presStyleLbl="conFgAcc1" presStyleIdx="3" presStyleCnt="5">
        <dgm:presLayoutVars>
          <dgm:bulletEnabled val="1"/>
        </dgm:presLayoutVars>
      </dgm:prSet>
      <dgm:spPr/>
    </dgm:pt>
    <dgm:pt modelId="{8FBD7627-143A-8B40-A738-BA0BA8C41242}" type="pres">
      <dgm:prSet presAssocID="{1FD15078-5A2A-594F-ABD5-8B70239B7C7F}" presName="spaceBetweenRectangles" presStyleCnt="0"/>
      <dgm:spPr/>
    </dgm:pt>
    <dgm:pt modelId="{714121F3-948E-AA49-A2B3-135AD8B10FB6}" type="pres">
      <dgm:prSet presAssocID="{4662020B-7433-0847-9593-D64493C986D3}" presName="parentLin" presStyleCnt="0"/>
      <dgm:spPr/>
    </dgm:pt>
    <dgm:pt modelId="{27371425-35AA-7544-BA8E-23430D279142}" type="pres">
      <dgm:prSet presAssocID="{4662020B-7433-0847-9593-D64493C986D3}" presName="parentLeftMargin" presStyleLbl="node1" presStyleIdx="3" presStyleCnt="5"/>
      <dgm:spPr/>
    </dgm:pt>
    <dgm:pt modelId="{69F729A1-2B38-894D-BDBD-7F40F383DDDB}" type="pres">
      <dgm:prSet presAssocID="{4662020B-7433-0847-9593-D64493C986D3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7690152A-0A9C-2D43-A6AD-67C0CC5BE320}" type="pres">
      <dgm:prSet presAssocID="{4662020B-7433-0847-9593-D64493C986D3}" presName="negativeSpace" presStyleCnt="0"/>
      <dgm:spPr/>
    </dgm:pt>
    <dgm:pt modelId="{33B313A9-7D94-B145-BD45-C93694DB2FC3}" type="pres">
      <dgm:prSet presAssocID="{4662020B-7433-0847-9593-D64493C986D3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BFD67D0F-E756-40CC-8528-7D0F7E068AC7}" srcId="{E92D8B31-6DFE-4885-9EB2-240FC7028A4B}" destId="{38867104-B0A6-4E7F-847B-7474A17660A4}" srcOrd="0" destOrd="0" parTransId="{DCEE3F54-B35E-4A52-87E4-98E47D9C69A3}" sibTransId="{00013871-832A-4E63-AD00-646484767630}"/>
    <dgm:cxn modelId="{6DAEB60F-F192-434D-B0B8-CD9419A4B3FD}" type="presOf" srcId="{77841E95-2968-4F73-8D1C-02D1B69765D1}" destId="{75C8A757-6E36-4949-983B-D38579DB4277}" srcOrd="0" destOrd="0" presId="urn:microsoft.com/office/officeart/2005/8/layout/list1"/>
    <dgm:cxn modelId="{97079C15-0E52-C645-A1FE-BDFB79485D34}" srcId="{E92D8B31-6DFE-4885-9EB2-240FC7028A4B}" destId="{80D4CF8D-E8BB-164F-9816-45F72B77722A}" srcOrd="3" destOrd="0" parTransId="{5A0B0333-3A40-B740-AE00-BE3652C494E3}" sibTransId="{1FD15078-5A2A-594F-ABD5-8B70239B7C7F}"/>
    <dgm:cxn modelId="{90D9853D-AF4D-EE4B-ABB5-A62794B73374}" type="presOf" srcId="{80D4CF8D-E8BB-164F-9816-45F72B77722A}" destId="{C8CE24E1-DB5A-4548-9021-496963223A61}" srcOrd="1" destOrd="0" presId="urn:microsoft.com/office/officeart/2005/8/layout/list1"/>
    <dgm:cxn modelId="{DCDD9D47-1620-1B49-871D-6F200729E5AC}" type="presOf" srcId="{77841E95-2968-4F73-8D1C-02D1B69765D1}" destId="{30AA9AE6-893C-3D40-8161-4BBFC33CF684}" srcOrd="1" destOrd="0" presId="urn:microsoft.com/office/officeart/2005/8/layout/list1"/>
    <dgm:cxn modelId="{0FD2784E-4BDA-5541-AA1B-57D1A7D401DD}" type="presOf" srcId="{4662020B-7433-0847-9593-D64493C986D3}" destId="{27371425-35AA-7544-BA8E-23430D279142}" srcOrd="0" destOrd="0" presId="urn:microsoft.com/office/officeart/2005/8/layout/list1"/>
    <dgm:cxn modelId="{0A2E8754-154B-6F4B-8F0B-9FDC8B9FAED6}" type="presOf" srcId="{80D4CF8D-E8BB-164F-9816-45F72B77722A}" destId="{F75C8CFC-AA32-5441-9A2C-DC3E27379ABE}" srcOrd="0" destOrd="0" presId="urn:microsoft.com/office/officeart/2005/8/layout/list1"/>
    <dgm:cxn modelId="{BB755957-0B88-0D47-B02D-A589B241C0A4}" type="presOf" srcId="{D123D891-3A18-414A-AFE5-E313CEEE1BD5}" destId="{E5B17F43-D5C8-8C42-B306-0CD794C4F101}" srcOrd="1" destOrd="0" presId="urn:microsoft.com/office/officeart/2005/8/layout/list1"/>
    <dgm:cxn modelId="{D1A7E377-FE06-E842-A7A0-9C110E510913}" type="presOf" srcId="{E92D8B31-6DFE-4885-9EB2-240FC7028A4B}" destId="{8194BB0A-7554-9449-9507-5F006722AC86}" srcOrd="0" destOrd="0" presId="urn:microsoft.com/office/officeart/2005/8/layout/list1"/>
    <dgm:cxn modelId="{24DD778C-594E-294A-A70B-0F68BE610653}" srcId="{E92D8B31-6DFE-4885-9EB2-240FC7028A4B}" destId="{4662020B-7433-0847-9593-D64493C986D3}" srcOrd="4" destOrd="0" parTransId="{76663874-85EF-8146-92D5-686DD57F1014}" sibTransId="{1F428D1B-C964-E346-B9ED-3577AB5DF120}"/>
    <dgm:cxn modelId="{CB7466AA-5F49-604D-A2DC-5F25A023CF8B}" type="presOf" srcId="{38867104-B0A6-4E7F-847B-7474A17660A4}" destId="{79C06C39-589D-C34F-8BB9-336FC803E483}" srcOrd="1" destOrd="0" presId="urn:microsoft.com/office/officeart/2005/8/layout/list1"/>
    <dgm:cxn modelId="{99E001B5-079E-D349-B20B-95E61006C4DB}" srcId="{E92D8B31-6DFE-4885-9EB2-240FC7028A4B}" destId="{D123D891-3A18-414A-AFE5-E313CEEE1BD5}" srcOrd="2" destOrd="0" parTransId="{026A0C34-286B-914B-A1D0-F42A4C84AAD6}" sibTransId="{4658D545-6C75-6C4A-966D-2F763BC6DF4D}"/>
    <dgm:cxn modelId="{BD1F27BC-CCDB-BE40-98C9-3D9D6BFFA6E8}" type="presOf" srcId="{38867104-B0A6-4E7F-847B-7474A17660A4}" destId="{0A6846CF-BD1E-5247-8133-9B163CABA4D8}" srcOrd="0" destOrd="0" presId="urn:microsoft.com/office/officeart/2005/8/layout/list1"/>
    <dgm:cxn modelId="{B2651DCA-DDFA-40D9-B4CD-CC7329B76EB2}" srcId="{E92D8B31-6DFE-4885-9EB2-240FC7028A4B}" destId="{77841E95-2968-4F73-8D1C-02D1B69765D1}" srcOrd="1" destOrd="0" parTransId="{A832F27C-AACE-490C-8E4C-7FF332AB7822}" sibTransId="{E256E4C1-0D81-4BCB-94E9-675CD39A6CA3}"/>
    <dgm:cxn modelId="{694735D6-CBFB-CA42-B0ED-1F48578623F5}" type="presOf" srcId="{4662020B-7433-0847-9593-D64493C986D3}" destId="{69F729A1-2B38-894D-BDBD-7F40F383DDDB}" srcOrd="1" destOrd="0" presId="urn:microsoft.com/office/officeart/2005/8/layout/list1"/>
    <dgm:cxn modelId="{5BF867DC-44EF-7B4B-B9BF-AC5985D2B0AF}" type="presOf" srcId="{D123D891-3A18-414A-AFE5-E313CEEE1BD5}" destId="{77886262-CDB2-5A4F-817D-FC4019B88DEC}" srcOrd="0" destOrd="0" presId="urn:microsoft.com/office/officeart/2005/8/layout/list1"/>
    <dgm:cxn modelId="{4B5C2FDF-5C62-2047-B2F2-7F7CEDF6BA93}" type="presOf" srcId="{E142B98D-77D6-4789-816E-93A4D2637015}" destId="{5664E1CB-08F6-1743-AE70-DA195205BBFD}" srcOrd="0" destOrd="0" presId="urn:microsoft.com/office/officeart/2005/8/layout/list1"/>
    <dgm:cxn modelId="{1CC27EFD-940C-4A3F-B8D8-70D10F17F8B9}" srcId="{77841E95-2968-4F73-8D1C-02D1B69765D1}" destId="{E142B98D-77D6-4789-816E-93A4D2637015}" srcOrd="0" destOrd="0" parTransId="{2246BDB4-CD14-4277-A634-75804FA5ECB5}" sibTransId="{05A3B19F-1A92-4E85-9424-23E7CC96DFEB}"/>
    <dgm:cxn modelId="{D7DC4D13-D2D4-334E-A491-4F1990C96527}" type="presParOf" srcId="{8194BB0A-7554-9449-9507-5F006722AC86}" destId="{26D93947-5015-FC4A-A594-6E5C9B32A261}" srcOrd="0" destOrd="0" presId="urn:microsoft.com/office/officeart/2005/8/layout/list1"/>
    <dgm:cxn modelId="{1C42CA3D-0A5B-7F4D-9B48-62C64F66B24C}" type="presParOf" srcId="{26D93947-5015-FC4A-A594-6E5C9B32A261}" destId="{0A6846CF-BD1E-5247-8133-9B163CABA4D8}" srcOrd="0" destOrd="0" presId="urn:microsoft.com/office/officeart/2005/8/layout/list1"/>
    <dgm:cxn modelId="{7BC33130-2546-3944-A587-1A9716BFA7F1}" type="presParOf" srcId="{26D93947-5015-FC4A-A594-6E5C9B32A261}" destId="{79C06C39-589D-C34F-8BB9-336FC803E483}" srcOrd="1" destOrd="0" presId="urn:microsoft.com/office/officeart/2005/8/layout/list1"/>
    <dgm:cxn modelId="{4FDA2666-B0E7-4D45-9E1B-D6A7625255F5}" type="presParOf" srcId="{8194BB0A-7554-9449-9507-5F006722AC86}" destId="{0E14675D-38FC-454A-B4F4-45C2485CA12A}" srcOrd="1" destOrd="0" presId="urn:microsoft.com/office/officeart/2005/8/layout/list1"/>
    <dgm:cxn modelId="{F2D333F0-5E66-084B-A2E1-66F6BBAE7344}" type="presParOf" srcId="{8194BB0A-7554-9449-9507-5F006722AC86}" destId="{D6C096E7-DCBB-7448-A780-4561D6D50284}" srcOrd="2" destOrd="0" presId="urn:microsoft.com/office/officeart/2005/8/layout/list1"/>
    <dgm:cxn modelId="{2F11A87D-652F-4B43-86D0-ADF353081B68}" type="presParOf" srcId="{8194BB0A-7554-9449-9507-5F006722AC86}" destId="{BFA7CB42-72FF-F444-B30C-50516E2D4AE7}" srcOrd="3" destOrd="0" presId="urn:microsoft.com/office/officeart/2005/8/layout/list1"/>
    <dgm:cxn modelId="{52304AB4-0D42-7643-924D-D10822A0B91C}" type="presParOf" srcId="{8194BB0A-7554-9449-9507-5F006722AC86}" destId="{E4C4EBDF-24D8-C941-9110-83F3446CE6F3}" srcOrd="4" destOrd="0" presId="urn:microsoft.com/office/officeart/2005/8/layout/list1"/>
    <dgm:cxn modelId="{FFE9653E-9196-A944-A2C7-A1179DCE99E5}" type="presParOf" srcId="{E4C4EBDF-24D8-C941-9110-83F3446CE6F3}" destId="{75C8A757-6E36-4949-983B-D38579DB4277}" srcOrd="0" destOrd="0" presId="urn:microsoft.com/office/officeart/2005/8/layout/list1"/>
    <dgm:cxn modelId="{7DD6BB56-7C6B-374A-8FBA-9DA27E31ACAB}" type="presParOf" srcId="{E4C4EBDF-24D8-C941-9110-83F3446CE6F3}" destId="{30AA9AE6-893C-3D40-8161-4BBFC33CF684}" srcOrd="1" destOrd="0" presId="urn:microsoft.com/office/officeart/2005/8/layout/list1"/>
    <dgm:cxn modelId="{90ECCD55-FD8D-DC45-9B2C-10E9E4DCF3BF}" type="presParOf" srcId="{8194BB0A-7554-9449-9507-5F006722AC86}" destId="{E08337A6-5D26-9043-B43B-2D6071684314}" srcOrd="5" destOrd="0" presId="urn:microsoft.com/office/officeart/2005/8/layout/list1"/>
    <dgm:cxn modelId="{650E7A9C-B70B-8342-913F-19E74DAE4EAA}" type="presParOf" srcId="{8194BB0A-7554-9449-9507-5F006722AC86}" destId="{5664E1CB-08F6-1743-AE70-DA195205BBFD}" srcOrd="6" destOrd="0" presId="urn:microsoft.com/office/officeart/2005/8/layout/list1"/>
    <dgm:cxn modelId="{9CB05692-B2D9-FF41-BF3F-4C706760E1FD}" type="presParOf" srcId="{8194BB0A-7554-9449-9507-5F006722AC86}" destId="{5B8CEF74-6A3E-F44E-A10B-6B988F9B8AC2}" srcOrd="7" destOrd="0" presId="urn:microsoft.com/office/officeart/2005/8/layout/list1"/>
    <dgm:cxn modelId="{8D94556F-4C89-A543-8702-EE630A76DA15}" type="presParOf" srcId="{8194BB0A-7554-9449-9507-5F006722AC86}" destId="{1DFAC064-FFF2-3E41-A440-C65C20A05E3D}" srcOrd="8" destOrd="0" presId="urn:microsoft.com/office/officeart/2005/8/layout/list1"/>
    <dgm:cxn modelId="{386B0B3A-244B-C441-8D73-3083CC08AB46}" type="presParOf" srcId="{1DFAC064-FFF2-3E41-A440-C65C20A05E3D}" destId="{77886262-CDB2-5A4F-817D-FC4019B88DEC}" srcOrd="0" destOrd="0" presId="urn:microsoft.com/office/officeart/2005/8/layout/list1"/>
    <dgm:cxn modelId="{291E2D95-79F2-1747-84FA-A9DF2E785E7E}" type="presParOf" srcId="{1DFAC064-FFF2-3E41-A440-C65C20A05E3D}" destId="{E5B17F43-D5C8-8C42-B306-0CD794C4F101}" srcOrd="1" destOrd="0" presId="urn:microsoft.com/office/officeart/2005/8/layout/list1"/>
    <dgm:cxn modelId="{640F351C-B089-DF40-A971-623AA53B9F78}" type="presParOf" srcId="{8194BB0A-7554-9449-9507-5F006722AC86}" destId="{A844536A-88A4-A346-8B4D-37DEB477D361}" srcOrd="9" destOrd="0" presId="urn:microsoft.com/office/officeart/2005/8/layout/list1"/>
    <dgm:cxn modelId="{814FE15E-2AA5-9B44-B92C-8B115EF59877}" type="presParOf" srcId="{8194BB0A-7554-9449-9507-5F006722AC86}" destId="{8BC2944F-5FFE-1948-A61B-C7CBD45E0859}" srcOrd="10" destOrd="0" presId="urn:microsoft.com/office/officeart/2005/8/layout/list1"/>
    <dgm:cxn modelId="{A086F7B6-86F1-9A4D-965F-322E0185E098}" type="presParOf" srcId="{8194BB0A-7554-9449-9507-5F006722AC86}" destId="{F3712381-133C-8248-BC23-1C27B34CDA52}" srcOrd="11" destOrd="0" presId="urn:microsoft.com/office/officeart/2005/8/layout/list1"/>
    <dgm:cxn modelId="{9AD6339C-D267-5E44-90C9-247B174FA7EC}" type="presParOf" srcId="{8194BB0A-7554-9449-9507-5F006722AC86}" destId="{75DC96CA-3B41-A148-BB80-A5F670A7F1A1}" srcOrd="12" destOrd="0" presId="urn:microsoft.com/office/officeart/2005/8/layout/list1"/>
    <dgm:cxn modelId="{19D18438-12B6-EE44-B3F6-5C17A55CE4B6}" type="presParOf" srcId="{75DC96CA-3B41-A148-BB80-A5F670A7F1A1}" destId="{F75C8CFC-AA32-5441-9A2C-DC3E27379ABE}" srcOrd="0" destOrd="0" presId="urn:microsoft.com/office/officeart/2005/8/layout/list1"/>
    <dgm:cxn modelId="{60C4B50B-F37D-0E44-9285-0F3E4CBE5209}" type="presParOf" srcId="{75DC96CA-3B41-A148-BB80-A5F670A7F1A1}" destId="{C8CE24E1-DB5A-4548-9021-496963223A61}" srcOrd="1" destOrd="0" presId="urn:microsoft.com/office/officeart/2005/8/layout/list1"/>
    <dgm:cxn modelId="{B1E9150C-5878-4D49-BB4F-951FB3F9A529}" type="presParOf" srcId="{8194BB0A-7554-9449-9507-5F006722AC86}" destId="{CD5D9BD7-859E-AA4C-8106-1F16A2E0346F}" srcOrd="13" destOrd="0" presId="urn:microsoft.com/office/officeart/2005/8/layout/list1"/>
    <dgm:cxn modelId="{4B44ADAD-D3D0-DB45-B928-602482A5D907}" type="presParOf" srcId="{8194BB0A-7554-9449-9507-5F006722AC86}" destId="{1A981BC6-1AC7-5844-ABB0-21D24282F074}" srcOrd="14" destOrd="0" presId="urn:microsoft.com/office/officeart/2005/8/layout/list1"/>
    <dgm:cxn modelId="{A0CB0CD6-E0AF-E64B-A0DC-599A756EB3CC}" type="presParOf" srcId="{8194BB0A-7554-9449-9507-5F006722AC86}" destId="{8FBD7627-143A-8B40-A738-BA0BA8C41242}" srcOrd="15" destOrd="0" presId="urn:microsoft.com/office/officeart/2005/8/layout/list1"/>
    <dgm:cxn modelId="{8FC95F39-87F5-AD43-9134-0F3E41928ACE}" type="presParOf" srcId="{8194BB0A-7554-9449-9507-5F006722AC86}" destId="{714121F3-948E-AA49-A2B3-135AD8B10FB6}" srcOrd="16" destOrd="0" presId="urn:microsoft.com/office/officeart/2005/8/layout/list1"/>
    <dgm:cxn modelId="{3D9C1AD3-E3BA-354F-8142-40E855CB10A5}" type="presParOf" srcId="{714121F3-948E-AA49-A2B3-135AD8B10FB6}" destId="{27371425-35AA-7544-BA8E-23430D279142}" srcOrd="0" destOrd="0" presId="urn:microsoft.com/office/officeart/2005/8/layout/list1"/>
    <dgm:cxn modelId="{5AF52B88-BB3C-104E-B8CF-3DFC453D0236}" type="presParOf" srcId="{714121F3-948E-AA49-A2B3-135AD8B10FB6}" destId="{69F729A1-2B38-894D-BDBD-7F40F383DDDB}" srcOrd="1" destOrd="0" presId="urn:microsoft.com/office/officeart/2005/8/layout/list1"/>
    <dgm:cxn modelId="{699D195B-8DFE-864A-A3DA-BB019D9BCC89}" type="presParOf" srcId="{8194BB0A-7554-9449-9507-5F006722AC86}" destId="{7690152A-0A9C-2D43-A6AD-67C0CC5BE320}" srcOrd="17" destOrd="0" presId="urn:microsoft.com/office/officeart/2005/8/layout/list1"/>
    <dgm:cxn modelId="{8FBD45E3-5EFD-BC4F-A166-F83760BFE220}" type="presParOf" srcId="{8194BB0A-7554-9449-9507-5F006722AC86}" destId="{33B313A9-7D94-B145-BD45-C93694DB2FC3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D9E823F-CB89-4273-A7E7-7FC00EF7D8B7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2B14DA5A-FD53-4E7B-AA42-EDC8BFDF2C69}">
      <dgm:prSet/>
      <dgm:spPr/>
      <dgm:t>
        <a:bodyPr/>
        <a:lstStyle/>
        <a:p>
          <a:r>
            <a:rPr lang="pt-PT"/>
            <a:t>Mundo VUCA</a:t>
          </a:r>
          <a:endParaRPr lang="en-US"/>
        </a:p>
      </dgm:t>
    </dgm:pt>
    <dgm:pt modelId="{310FC761-E798-4089-9A62-A0AC3D9EF08C}" type="parTrans" cxnId="{D0CC8B0E-28D8-46F9-A589-2348597F525E}">
      <dgm:prSet/>
      <dgm:spPr/>
      <dgm:t>
        <a:bodyPr/>
        <a:lstStyle/>
        <a:p>
          <a:endParaRPr lang="en-US"/>
        </a:p>
      </dgm:t>
    </dgm:pt>
    <dgm:pt modelId="{F72C913D-0C17-4B37-9149-1A81ACF98692}" type="sibTrans" cxnId="{D0CC8B0E-28D8-46F9-A589-2348597F525E}">
      <dgm:prSet/>
      <dgm:spPr/>
      <dgm:t>
        <a:bodyPr/>
        <a:lstStyle/>
        <a:p>
          <a:endParaRPr lang="en-US"/>
        </a:p>
      </dgm:t>
    </dgm:pt>
    <dgm:pt modelId="{338DD419-D66D-4586-AF95-6EC684DE24F9}">
      <dgm:prSet/>
      <dgm:spPr/>
      <dgm:t>
        <a:bodyPr/>
        <a:lstStyle/>
        <a:p>
          <a:r>
            <a:rPr lang="pt-PT"/>
            <a:t>Mundo BANI</a:t>
          </a:r>
          <a:endParaRPr lang="en-US"/>
        </a:p>
      </dgm:t>
    </dgm:pt>
    <dgm:pt modelId="{B8D5BFFC-4250-4CCA-B831-8764BBE22C87}" type="parTrans" cxnId="{86AE79BF-7801-4BA3-9CD1-A09E536E484F}">
      <dgm:prSet/>
      <dgm:spPr/>
      <dgm:t>
        <a:bodyPr/>
        <a:lstStyle/>
        <a:p>
          <a:endParaRPr lang="en-US"/>
        </a:p>
      </dgm:t>
    </dgm:pt>
    <dgm:pt modelId="{1CFD4249-9B7C-47D7-818C-AE2E0ACBE805}" type="sibTrans" cxnId="{86AE79BF-7801-4BA3-9CD1-A09E536E484F}">
      <dgm:prSet/>
      <dgm:spPr/>
      <dgm:t>
        <a:bodyPr/>
        <a:lstStyle/>
        <a:p>
          <a:endParaRPr lang="en-US"/>
        </a:p>
      </dgm:t>
    </dgm:pt>
    <dgm:pt modelId="{E7450B90-199F-4BE5-A4F5-B5ED829C2F50}" type="pres">
      <dgm:prSet presAssocID="{5D9E823F-CB89-4273-A7E7-7FC00EF7D8B7}" presName="root" presStyleCnt="0">
        <dgm:presLayoutVars>
          <dgm:dir/>
          <dgm:resizeHandles val="exact"/>
        </dgm:presLayoutVars>
      </dgm:prSet>
      <dgm:spPr/>
    </dgm:pt>
    <dgm:pt modelId="{554C8202-F960-431C-AE84-D64E9D8AD955}" type="pres">
      <dgm:prSet presAssocID="{2B14DA5A-FD53-4E7B-AA42-EDC8BFDF2C69}" presName="compNode" presStyleCnt="0"/>
      <dgm:spPr/>
    </dgm:pt>
    <dgm:pt modelId="{BEF8B095-14B1-4244-B3EB-073894ABDEAF}" type="pres">
      <dgm:prSet presAssocID="{2B14DA5A-FD53-4E7B-AA42-EDC8BFDF2C69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arth Globe Americas"/>
        </a:ext>
      </dgm:extLst>
    </dgm:pt>
    <dgm:pt modelId="{29802FAD-BF6F-4421-AF65-F9DAD9244FCD}" type="pres">
      <dgm:prSet presAssocID="{2B14DA5A-FD53-4E7B-AA42-EDC8BFDF2C69}" presName="spaceRect" presStyleCnt="0"/>
      <dgm:spPr/>
    </dgm:pt>
    <dgm:pt modelId="{3A659777-265A-4212-B01C-9EA459B26AF6}" type="pres">
      <dgm:prSet presAssocID="{2B14DA5A-FD53-4E7B-AA42-EDC8BFDF2C69}" presName="textRect" presStyleLbl="revTx" presStyleIdx="0" presStyleCnt="2">
        <dgm:presLayoutVars>
          <dgm:chMax val="1"/>
          <dgm:chPref val="1"/>
        </dgm:presLayoutVars>
      </dgm:prSet>
      <dgm:spPr/>
    </dgm:pt>
    <dgm:pt modelId="{64A3817F-CBCE-4CA8-A95B-7F9BC74AFD29}" type="pres">
      <dgm:prSet presAssocID="{F72C913D-0C17-4B37-9149-1A81ACF98692}" presName="sibTrans" presStyleCnt="0"/>
      <dgm:spPr/>
    </dgm:pt>
    <dgm:pt modelId="{1F788E9A-700A-4532-9040-7209C468B30A}" type="pres">
      <dgm:prSet presAssocID="{338DD419-D66D-4586-AF95-6EC684DE24F9}" presName="compNode" presStyleCnt="0"/>
      <dgm:spPr/>
    </dgm:pt>
    <dgm:pt modelId="{C0E1CD44-EC0A-43C6-82F0-C9510AB26C43}" type="pres">
      <dgm:prSet presAssocID="{338DD419-D66D-4586-AF95-6EC684DE24F9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arth Globe Europe-Africa"/>
        </a:ext>
      </dgm:extLst>
    </dgm:pt>
    <dgm:pt modelId="{36D409B2-5012-433A-9501-A707FBA34B43}" type="pres">
      <dgm:prSet presAssocID="{338DD419-D66D-4586-AF95-6EC684DE24F9}" presName="spaceRect" presStyleCnt="0"/>
      <dgm:spPr/>
    </dgm:pt>
    <dgm:pt modelId="{934F40EB-B97E-4BEA-BA5B-F62D18FAF32E}" type="pres">
      <dgm:prSet presAssocID="{338DD419-D66D-4586-AF95-6EC684DE24F9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F4CDE103-7FA1-40DB-A1A0-21DEB07F0F16}" type="presOf" srcId="{5D9E823F-CB89-4273-A7E7-7FC00EF7D8B7}" destId="{E7450B90-199F-4BE5-A4F5-B5ED829C2F50}" srcOrd="0" destOrd="0" presId="urn:microsoft.com/office/officeart/2018/2/layout/IconLabelList"/>
    <dgm:cxn modelId="{D0CC8B0E-28D8-46F9-A589-2348597F525E}" srcId="{5D9E823F-CB89-4273-A7E7-7FC00EF7D8B7}" destId="{2B14DA5A-FD53-4E7B-AA42-EDC8BFDF2C69}" srcOrd="0" destOrd="0" parTransId="{310FC761-E798-4089-9A62-A0AC3D9EF08C}" sibTransId="{F72C913D-0C17-4B37-9149-1A81ACF98692}"/>
    <dgm:cxn modelId="{5EBF7F14-78B2-404E-8AC0-7C492BEA6F47}" type="presOf" srcId="{2B14DA5A-FD53-4E7B-AA42-EDC8BFDF2C69}" destId="{3A659777-265A-4212-B01C-9EA459B26AF6}" srcOrd="0" destOrd="0" presId="urn:microsoft.com/office/officeart/2018/2/layout/IconLabelList"/>
    <dgm:cxn modelId="{1669A054-52EC-4D7C-9084-AA0161A26BB5}" type="presOf" srcId="{338DD419-D66D-4586-AF95-6EC684DE24F9}" destId="{934F40EB-B97E-4BEA-BA5B-F62D18FAF32E}" srcOrd="0" destOrd="0" presId="urn:microsoft.com/office/officeart/2018/2/layout/IconLabelList"/>
    <dgm:cxn modelId="{86AE79BF-7801-4BA3-9CD1-A09E536E484F}" srcId="{5D9E823F-CB89-4273-A7E7-7FC00EF7D8B7}" destId="{338DD419-D66D-4586-AF95-6EC684DE24F9}" srcOrd="1" destOrd="0" parTransId="{B8D5BFFC-4250-4CCA-B831-8764BBE22C87}" sibTransId="{1CFD4249-9B7C-47D7-818C-AE2E0ACBE805}"/>
    <dgm:cxn modelId="{D211DB6E-62C0-44B8-A0E9-D1DAD71080F3}" type="presParOf" srcId="{E7450B90-199F-4BE5-A4F5-B5ED829C2F50}" destId="{554C8202-F960-431C-AE84-D64E9D8AD955}" srcOrd="0" destOrd="0" presId="urn:microsoft.com/office/officeart/2018/2/layout/IconLabelList"/>
    <dgm:cxn modelId="{271EAA47-ECB3-45F7-B301-CF9614523B19}" type="presParOf" srcId="{554C8202-F960-431C-AE84-D64E9D8AD955}" destId="{BEF8B095-14B1-4244-B3EB-073894ABDEAF}" srcOrd="0" destOrd="0" presId="urn:microsoft.com/office/officeart/2018/2/layout/IconLabelList"/>
    <dgm:cxn modelId="{9F3D1431-01E5-4C2D-AA2C-54CC898BA308}" type="presParOf" srcId="{554C8202-F960-431C-AE84-D64E9D8AD955}" destId="{29802FAD-BF6F-4421-AF65-F9DAD9244FCD}" srcOrd="1" destOrd="0" presId="urn:microsoft.com/office/officeart/2018/2/layout/IconLabelList"/>
    <dgm:cxn modelId="{D375D4D9-437F-4F03-A52A-38320FF96DF2}" type="presParOf" srcId="{554C8202-F960-431C-AE84-D64E9D8AD955}" destId="{3A659777-265A-4212-B01C-9EA459B26AF6}" srcOrd="2" destOrd="0" presId="urn:microsoft.com/office/officeart/2018/2/layout/IconLabelList"/>
    <dgm:cxn modelId="{7D5BA7B2-4127-4EBF-94B3-B91B95F77432}" type="presParOf" srcId="{E7450B90-199F-4BE5-A4F5-B5ED829C2F50}" destId="{64A3817F-CBCE-4CA8-A95B-7F9BC74AFD29}" srcOrd="1" destOrd="0" presId="urn:microsoft.com/office/officeart/2018/2/layout/IconLabelList"/>
    <dgm:cxn modelId="{F85917E4-E9D6-456D-9BC8-11FF27C5206E}" type="presParOf" srcId="{E7450B90-199F-4BE5-A4F5-B5ED829C2F50}" destId="{1F788E9A-700A-4532-9040-7209C468B30A}" srcOrd="2" destOrd="0" presId="urn:microsoft.com/office/officeart/2018/2/layout/IconLabelList"/>
    <dgm:cxn modelId="{2FAE6BB1-806F-4B83-B75B-43356E673E07}" type="presParOf" srcId="{1F788E9A-700A-4532-9040-7209C468B30A}" destId="{C0E1CD44-EC0A-43C6-82F0-C9510AB26C43}" srcOrd="0" destOrd="0" presId="urn:microsoft.com/office/officeart/2018/2/layout/IconLabelList"/>
    <dgm:cxn modelId="{EF4CDCBF-4C13-4D3E-853D-53944B738348}" type="presParOf" srcId="{1F788E9A-700A-4532-9040-7209C468B30A}" destId="{36D409B2-5012-433A-9501-A707FBA34B43}" srcOrd="1" destOrd="0" presId="urn:microsoft.com/office/officeart/2018/2/layout/IconLabelList"/>
    <dgm:cxn modelId="{4FC9F174-8FFA-4592-ADD7-D9A060DDB830}" type="presParOf" srcId="{1F788E9A-700A-4532-9040-7209C468B30A}" destId="{934F40EB-B97E-4BEA-BA5B-F62D18FAF32E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B4CDC35-4CEF-424D-9262-E3B80B75A368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B771F249-AAC9-44CE-8D33-7814FE45DBA4}">
      <dgm:prSet/>
      <dgm:spPr/>
      <dgm:t>
        <a:bodyPr/>
        <a:lstStyle/>
        <a:p>
          <a:r>
            <a:rPr lang="pt-PT" dirty="0"/>
            <a:t>Geração Y (</a:t>
          </a:r>
          <a:r>
            <a:rPr lang="pt-PT" dirty="0" err="1"/>
            <a:t>Millennial</a:t>
          </a:r>
          <a:r>
            <a:rPr lang="pt-PT" dirty="0"/>
            <a:t>)</a:t>
          </a:r>
          <a:endParaRPr lang="en-US" dirty="0"/>
        </a:p>
      </dgm:t>
    </dgm:pt>
    <dgm:pt modelId="{C5BFFBB9-D4E4-426F-ABD1-F27BE4F20A2B}" type="parTrans" cxnId="{F2A7465F-1901-4175-A0A0-4660B6BD891F}">
      <dgm:prSet/>
      <dgm:spPr/>
      <dgm:t>
        <a:bodyPr/>
        <a:lstStyle/>
        <a:p>
          <a:endParaRPr lang="en-US"/>
        </a:p>
      </dgm:t>
    </dgm:pt>
    <dgm:pt modelId="{56D7062D-B5EC-4BC8-A427-900DDBF6427E}" type="sibTrans" cxnId="{F2A7465F-1901-4175-A0A0-4660B6BD891F}">
      <dgm:prSet/>
      <dgm:spPr/>
      <dgm:t>
        <a:bodyPr/>
        <a:lstStyle/>
        <a:p>
          <a:endParaRPr lang="en-US"/>
        </a:p>
      </dgm:t>
    </dgm:pt>
    <dgm:pt modelId="{3B81050D-C073-41BB-AB7A-4746A4859026}">
      <dgm:prSet/>
      <dgm:spPr/>
      <dgm:t>
        <a:bodyPr/>
        <a:lstStyle/>
        <a:p>
          <a:r>
            <a:rPr lang="pt-PT"/>
            <a:t>Geração Z</a:t>
          </a:r>
          <a:endParaRPr lang="en-US"/>
        </a:p>
      </dgm:t>
    </dgm:pt>
    <dgm:pt modelId="{2DB8A28A-C556-4431-B028-E9D9D80D48CE}" type="parTrans" cxnId="{28B7C172-69C3-4BE4-A6FA-568F5C314E0E}">
      <dgm:prSet/>
      <dgm:spPr/>
      <dgm:t>
        <a:bodyPr/>
        <a:lstStyle/>
        <a:p>
          <a:endParaRPr lang="en-US"/>
        </a:p>
      </dgm:t>
    </dgm:pt>
    <dgm:pt modelId="{830672AB-882C-4CF3-B97B-F66F0650C482}" type="sibTrans" cxnId="{28B7C172-69C3-4BE4-A6FA-568F5C314E0E}">
      <dgm:prSet/>
      <dgm:spPr/>
      <dgm:t>
        <a:bodyPr/>
        <a:lstStyle/>
        <a:p>
          <a:endParaRPr lang="en-US"/>
        </a:p>
      </dgm:t>
    </dgm:pt>
    <dgm:pt modelId="{BE3BE657-5610-4B6E-9198-3F86A18E591A}">
      <dgm:prSet/>
      <dgm:spPr/>
      <dgm:t>
        <a:bodyPr/>
        <a:lstStyle/>
        <a:p>
          <a:r>
            <a:rPr lang="pt-PT"/>
            <a:t>Geração Alfa </a:t>
          </a:r>
          <a:endParaRPr lang="en-US"/>
        </a:p>
      </dgm:t>
    </dgm:pt>
    <dgm:pt modelId="{587F30AB-A311-4938-9FD3-7069AFC3111F}" type="parTrans" cxnId="{8E4A548A-FEF8-4E24-99B9-6EAA6F2F54D8}">
      <dgm:prSet/>
      <dgm:spPr/>
      <dgm:t>
        <a:bodyPr/>
        <a:lstStyle/>
        <a:p>
          <a:endParaRPr lang="en-US"/>
        </a:p>
      </dgm:t>
    </dgm:pt>
    <dgm:pt modelId="{77E83A9C-42E3-494E-9D15-0AF8E083AC05}" type="sibTrans" cxnId="{8E4A548A-FEF8-4E24-99B9-6EAA6F2F54D8}">
      <dgm:prSet/>
      <dgm:spPr/>
      <dgm:t>
        <a:bodyPr/>
        <a:lstStyle/>
        <a:p>
          <a:endParaRPr lang="en-US"/>
        </a:p>
      </dgm:t>
    </dgm:pt>
    <dgm:pt modelId="{A8D56CCD-C20C-7147-8892-5832125C20B8}" type="pres">
      <dgm:prSet presAssocID="{7B4CDC35-4CEF-424D-9262-E3B80B75A368}" presName="linear" presStyleCnt="0">
        <dgm:presLayoutVars>
          <dgm:animLvl val="lvl"/>
          <dgm:resizeHandles val="exact"/>
        </dgm:presLayoutVars>
      </dgm:prSet>
      <dgm:spPr/>
    </dgm:pt>
    <dgm:pt modelId="{D987A8C3-B79A-1E43-8E91-83E510183909}" type="pres">
      <dgm:prSet presAssocID="{B771F249-AAC9-44CE-8D33-7814FE45DBA4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0066C20D-C8B2-C54F-AEF7-7876C039831E}" type="pres">
      <dgm:prSet presAssocID="{56D7062D-B5EC-4BC8-A427-900DDBF6427E}" presName="spacer" presStyleCnt="0"/>
      <dgm:spPr/>
    </dgm:pt>
    <dgm:pt modelId="{E442CF07-35AD-2845-BE57-3ED2B9AC7B38}" type="pres">
      <dgm:prSet presAssocID="{3B81050D-C073-41BB-AB7A-4746A4859026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DD36DA32-DEDC-CA43-802E-6D78D5059C62}" type="pres">
      <dgm:prSet presAssocID="{830672AB-882C-4CF3-B97B-F66F0650C482}" presName="spacer" presStyleCnt="0"/>
      <dgm:spPr/>
    </dgm:pt>
    <dgm:pt modelId="{E849FB51-74BC-DA4D-A4CC-9C455188C5AE}" type="pres">
      <dgm:prSet presAssocID="{BE3BE657-5610-4B6E-9198-3F86A18E591A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F2A7465F-1901-4175-A0A0-4660B6BD891F}" srcId="{7B4CDC35-4CEF-424D-9262-E3B80B75A368}" destId="{B771F249-AAC9-44CE-8D33-7814FE45DBA4}" srcOrd="0" destOrd="0" parTransId="{C5BFFBB9-D4E4-426F-ABD1-F27BE4F20A2B}" sibTransId="{56D7062D-B5EC-4BC8-A427-900DDBF6427E}"/>
    <dgm:cxn modelId="{96BFE563-8B4C-FF49-A00B-32867432559A}" type="presOf" srcId="{7B4CDC35-4CEF-424D-9262-E3B80B75A368}" destId="{A8D56CCD-C20C-7147-8892-5832125C20B8}" srcOrd="0" destOrd="0" presId="urn:microsoft.com/office/officeart/2005/8/layout/vList2"/>
    <dgm:cxn modelId="{28B7C172-69C3-4BE4-A6FA-568F5C314E0E}" srcId="{7B4CDC35-4CEF-424D-9262-E3B80B75A368}" destId="{3B81050D-C073-41BB-AB7A-4746A4859026}" srcOrd="1" destOrd="0" parTransId="{2DB8A28A-C556-4431-B028-E9D9D80D48CE}" sibTransId="{830672AB-882C-4CF3-B97B-F66F0650C482}"/>
    <dgm:cxn modelId="{280AEC75-2679-6C49-8BD2-923072037961}" type="presOf" srcId="{3B81050D-C073-41BB-AB7A-4746A4859026}" destId="{E442CF07-35AD-2845-BE57-3ED2B9AC7B38}" srcOrd="0" destOrd="0" presId="urn:microsoft.com/office/officeart/2005/8/layout/vList2"/>
    <dgm:cxn modelId="{7C98577E-5FDA-F347-945E-71361039F3EF}" type="presOf" srcId="{BE3BE657-5610-4B6E-9198-3F86A18E591A}" destId="{E849FB51-74BC-DA4D-A4CC-9C455188C5AE}" srcOrd="0" destOrd="0" presId="urn:microsoft.com/office/officeart/2005/8/layout/vList2"/>
    <dgm:cxn modelId="{8E4A548A-FEF8-4E24-99B9-6EAA6F2F54D8}" srcId="{7B4CDC35-4CEF-424D-9262-E3B80B75A368}" destId="{BE3BE657-5610-4B6E-9198-3F86A18E591A}" srcOrd="2" destOrd="0" parTransId="{587F30AB-A311-4938-9FD3-7069AFC3111F}" sibTransId="{77E83A9C-42E3-494E-9D15-0AF8E083AC05}"/>
    <dgm:cxn modelId="{529934F7-4638-C34A-B89F-DB1754C5D650}" type="presOf" srcId="{B771F249-AAC9-44CE-8D33-7814FE45DBA4}" destId="{D987A8C3-B79A-1E43-8E91-83E510183909}" srcOrd="0" destOrd="0" presId="urn:microsoft.com/office/officeart/2005/8/layout/vList2"/>
    <dgm:cxn modelId="{8270C615-995A-D948-A158-D5348C01D122}" type="presParOf" srcId="{A8D56CCD-C20C-7147-8892-5832125C20B8}" destId="{D987A8C3-B79A-1E43-8E91-83E510183909}" srcOrd="0" destOrd="0" presId="urn:microsoft.com/office/officeart/2005/8/layout/vList2"/>
    <dgm:cxn modelId="{4CDE26C2-3826-C24C-87B9-1C981E9D8EC9}" type="presParOf" srcId="{A8D56CCD-C20C-7147-8892-5832125C20B8}" destId="{0066C20D-C8B2-C54F-AEF7-7876C039831E}" srcOrd="1" destOrd="0" presId="urn:microsoft.com/office/officeart/2005/8/layout/vList2"/>
    <dgm:cxn modelId="{81B1BEEC-CBD2-A846-97D4-9B76D54C1365}" type="presParOf" srcId="{A8D56CCD-C20C-7147-8892-5832125C20B8}" destId="{E442CF07-35AD-2845-BE57-3ED2B9AC7B38}" srcOrd="2" destOrd="0" presId="urn:microsoft.com/office/officeart/2005/8/layout/vList2"/>
    <dgm:cxn modelId="{CCDD3F25-9EED-5D4D-B11B-CB1655C2618D}" type="presParOf" srcId="{A8D56CCD-C20C-7147-8892-5832125C20B8}" destId="{DD36DA32-DEDC-CA43-802E-6D78D5059C62}" srcOrd="3" destOrd="0" presId="urn:microsoft.com/office/officeart/2005/8/layout/vList2"/>
    <dgm:cxn modelId="{F9602784-952E-024F-95B4-D1C60F657DCF}" type="presParOf" srcId="{A8D56CCD-C20C-7147-8892-5832125C20B8}" destId="{E849FB51-74BC-DA4D-A4CC-9C455188C5AE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EB58304-F8AF-4E22-9CCC-9C4A27BD3CD5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93E48808-2CC9-4D5D-9429-F929DBA65D47}">
      <dgm:prSet/>
      <dgm:spPr/>
      <dgm:t>
        <a:bodyPr/>
        <a:lstStyle/>
        <a:p>
          <a:r>
            <a:rPr lang="pt-PT"/>
            <a:t>Ano de nascimento</a:t>
          </a:r>
          <a:endParaRPr lang="en-US"/>
        </a:p>
      </dgm:t>
    </dgm:pt>
    <dgm:pt modelId="{7C103D05-9F06-45BF-AA12-74F6343A0D67}" type="parTrans" cxnId="{F878C823-555B-4214-9781-414269769C40}">
      <dgm:prSet/>
      <dgm:spPr/>
      <dgm:t>
        <a:bodyPr/>
        <a:lstStyle/>
        <a:p>
          <a:endParaRPr lang="en-US"/>
        </a:p>
      </dgm:t>
    </dgm:pt>
    <dgm:pt modelId="{1288ABA6-3E06-43D5-AA7E-9381D7336264}" type="sibTrans" cxnId="{F878C823-555B-4214-9781-414269769C40}">
      <dgm:prSet/>
      <dgm:spPr/>
      <dgm:t>
        <a:bodyPr/>
        <a:lstStyle/>
        <a:p>
          <a:endParaRPr lang="en-US"/>
        </a:p>
      </dgm:t>
    </dgm:pt>
    <dgm:pt modelId="{A7969BB2-F72E-4B42-BAC7-D53EA16097EB}">
      <dgm:prSet/>
      <dgm:spPr/>
      <dgm:t>
        <a:bodyPr/>
        <a:lstStyle/>
        <a:p>
          <a:r>
            <a:rPr lang="pt-PT"/>
            <a:t>Contexto histórico</a:t>
          </a:r>
          <a:endParaRPr lang="en-US"/>
        </a:p>
      </dgm:t>
    </dgm:pt>
    <dgm:pt modelId="{205DC20F-A8EE-4EFB-97B7-34C7131DA846}" type="parTrans" cxnId="{8A5D0E73-518C-4A74-A430-67E1C41DED11}">
      <dgm:prSet/>
      <dgm:spPr/>
      <dgm:t>
        <a:bodyPr/>
        <a:lstStyle/>
        <a:p>
          <a:endParaRPr lang="en-US"/>
        </a:p>
      </dgm:t>
    </dgm:pt>
    <dgm:pt modelId="{98BA6B3A-5BC0-4621-B6D7-4391DF091FD5}" type="sibTrans" cxnId="{8A5D0E73-518C-4A74-A430-67E1C41DED11}">
      <dgm:prSet/>
      <dgm:spPr/>
      <dgm:t>
        <a:bodyPr/>
        <a:lstStyle/>
        <a:p>
          <a:endParaRPr lang="en-US"/>
        </a:p>
      </dgm:t>
    </dgm:pt>
    <dgm:pt modelId="{3658695A-9CAD-496D-833C-B806EA431AAC}">
      <dgm:prSet/>
      <dgm:spPr/>
      <dgm:t>
        <a:bodyPr/>
        <a:lstStyle/>
        <a:p>
          <a:r>
            <a:rPr lang="pt-PT"/>
            <a:t>Mudanças sociais</a:t>
          </a:r>
          <a:endParaRPr lang="en-US"/>
        </a:p>
      </dgm:t>
    </dgm:pt>
    <dgm:pt modelId="{6F70F503-8841-477C-B9A7-2A11F319D167}" type="parTrans" cxnId="{A321CDB0-E430-4179-AD98-E9D246600149}">
      <dgm:prSet/>
      <dgm:spPr/>
      <dgm:t>
        <a:bodyPr/>
        <a:lstStyle/>
        <a:p>
          <a:endParaRPr lang="en-US"/>
        </a:p>
      </dgm:t>
    </dgm:pt>
    <dgm:pt modelId="{1EBAE7F3-1709-4859-86E0-02DBEFDCE423}" type="sibTrans" cxnId="{A321CDB0-E430-4179-AD98-E9D246600149}">
      <dgm:prSet/>
      <dgm:spPr/>
      <dgm:t>
        <a:bodyPr/>
        <a:lstStyle/>
        <a:p>
          <a:endParaRPr lang="en-US"/>
        </a:p>
      </dgm:t>
    </dgm:pt>
    <dgm:pt modelId="{B229A654-CE7E-4A68-95AC-C88045D97990}">
      <dgm:prSet/>
      <dgm:spPr/>
      <dgm:t>
        <a:bodyPr/>
        <a:lstStyle/>
        <a:p>
          <a:r>
            <a:rPr lang="pt-PT" dirty="0"/>
            <a:t>Tecnologia</a:t>
          </a:r>
          <a:endParaRPr lang="en-US" dirty="0"/>
        </a:p>
      </dgm:t>
    </dgm:pt>
    <dgm:pt modelId="{15D0B5B0-31A2-4FE8-9318-D83BAE6BDC28}" type="parTrans" cxnId="{124F9FB7-5182-4A1B-B3F7-455000AD0773}">
      <dgm:prSet/>
      <dgm:spPr/>
      <dgm:t>
        <a:bodyPr/>
        <a:lstStyle/>
        <a:p>
          <a:endParaRPr lang="en-US"/>
        </a:p>
      </dgm:t>
    </dgm:pt>
    <dgm:pt modelId="{D93D8304-B3A8-4F99-BC22-2E597A6677F8}" type="sibTrans" cxnId="{124F9FB7-5182-4A1B-B3F7-455000AD0773}">
      <dgm:prSet/>
      <dgm:spPr/>
      <dgm:t>
        <a:bodyPr/>
        <a:lstStyle/>
        <a:p>
          <a:endParaRPr lang="en-US"/>
        </a:p>
      </dgm:t>
    </dgm:pt>
    <dgm:pt modelId="{6B03A8AD-22EF-465F-A319-AF7BFD004537}">
      <dgm:prSet/>
      <dgm:spPr/>
      <dgm:t>
        <a:bodyPr/>
        <a:lstStyle/>
        <a:p>
          <a:r>
            <a:rPr lang="pt-PT"/>
            <a:t>Valores e atitudes</a:t>
          </a:r>
          <a:endParaRPr lang="en-US"/>
        </a:p>
      </dgm:t>
    </dgm:pt>
    <dgm:pt modelId="{01CA80F8-B16B-48FC-A0EE-4C6A74358929}" type="parTrans" cxnId="{A230DB93-E882-405C-ABCF-64FE1916BC4D}">
      <dgm:prSet/>
      <dgm:spPr/>
      <dgm:t>
        <a:bodyPr/>
        <a:lstStyle/>
        <a:p>
          <a:endParaRPr lang="en-US"/>
        </a:p>
      </dgm:t>
    </dgm:pt>
    <dgm:pt modelId="{9650EC14-E27D-48BB-9725-538D29A0D845}" type="sibTrans" cxnId="{A230DB93-E882-405C-ABCF-64FE1916BC4D}">
      <dgm:prSet/>
      <dgm:spPr/>
      <dgm:t>
        <a:bodyPr/>
        <a:lstStyle/>
        <a:p>
          <a:endParaRPr lang="en-US"/>
        </a:p>
      </dgm:t>
    </dgm:pt>
    <dgm:pt modelId="{0734D55F-096E-462C-86CF-3743E4644F50}">
      <dgm:prSet/>
      <dgm:spPr/>
      <dgm:t>
        <a:bodyPr/>
        <a:lstStyle/>
        <a:p>
          <a:r>
            <a:rPr lang="pt-PT"/>
            <a:t>Economia</a:t>
          </a:r>
          <a:endParaRPr lang="en-US"/>
        </a:p>
      </dgm:t>
    </dgm:pt>
    <dgm:pt modelId="{274836C8-049E-4663-95BA-1CBBF4B388D6}" type="parTrans" cxnId="{8C21690B-4D6A-474E-A825-7E89417D5C3F}">
      <dgm:prSet/>
      <dgm:spPr/>
      <dgm:t>
        <a:bodyPr/>
        <a:lstStyle/>
        <a:p>
          <a:endParaRPr lang="en-US"/>
        </a:p>
      </dgm:t>
    </dgm:pt>
    <dgm:pt modelId="{41FE8744-DA87-4C51-945F-D66F924A27A0}" type="sibTrans" cxnId="{8C21690B-4D6A-474E-A825-7E89417D5C3F}">
      <dgm:prSet/>
      <dgm:spPr/>
      <dgm:t>
        <a:bodyPr/>
        <a:lstStyle/>
        <a:p>
          <a:endParaRPr lang="en-US"/>
        </a:p>
      </dgm:t>
    </dgm:pt>
    <dgm:pt modelId="{D1C0D298-8C30-C443-AF88-99DE94FADD09}">
      <dgm:prSet/>
      <dgm:spPr/>
      <dgm:t>
        <a:bodyPr/>
        <a:lstStyle/>
        <a:p>
          <a:r>
            <a:rPr lang="pt-PT" dirty="0"/>
            <a:t>...</a:t>
          </a:r>
        </a:p>
      </dgm:t>
    </dgm:pt>
    <dgm:pt modelId="{4331AA97-FF1D-784C-8219-2BEC2BB9EC6E}" type="parTrans" cxnId="{4EC2205C-DE03-C841-8821-611D33430977}">
      <dgm:prSet/>
      <dgm:spPr/>
      <dgm:t>
        <a:bodyPr/>
        <a:lstStyle/>
        <a:p>
          <a:endParaRPr lang="pt-PT"/>
        </a:p>
      </dgm:t>
    </dgm:pt>
    <dgm:pt modelId="{79C10310-0BFA-774B-9353-21207D9FAFA6}" type="sibTrans" cxnId="{4EC2205C-DE03-C841-8821-611D33430977}">
      <dgm:prSet/>
      <dgm:spPr/>
      <dgm:t>
        <a:bodyPr/>
        <a:lstStyle/>
        <a:p>
          <a:endParaRPr lang="pt-PT"/>
        </a:p>
      </dgm:t>
    </dgm:pt>
    <dgm:pt modelId="{561355D3-8E99-7746-B1A7-A66E757E46BE}" type="pres">
      <dgm:prSet presAssocID="{6EB58304-F8AF-4E22-9CCC-9C4A27BD3CD5}" presName="linear" presStyleCnt="0">
        <dgm:presLayoutVars>
          <dgm:animLvl val="lvl"/>
          <dgm:resizeHandles val="exact"/>
        </dgm:presLayoutVars>
      </dgm:prSet>
      <dgm:spPr/>
    </dgm:pt>
    <dgm:pt modelId="{483C799D-DA24-8A4D-808E-45429CD4CD9B}" type="pres">
      <dgm:prSet presAssocID="{93E48808-2CC9-4D5D-9429-F929DBA65D47}" presName="parentText" presStyleLbl="node1" presStyleIdx="0" presStyleCnt="7" custLinFactY="-9157" custLinFactNeighborX="1973" custLinFactNeighborY="-100000">
        <dgm:presLayoutVars>
          <dgm:chMax val="0"/>
          <dgm:bulletEnabled val="1"/>
        </dgm:presLayoutVars>
      </dgm:prSet>
      <dgm:spPr/>
    </dgm:pt>
    <dgm:pt modelId="{D213CB47-22CD-3740-8CB1-3B5E33392DB4}" type="pres">
      <dgm:prSet presAssocID="{1288ABA6-3E06-43D5-AA7E-9381D7336264}" presName="spacer" presStyleCnt="0"/>
      <dgm:spPr/>
    </dgm:pt>
    <dgm:pt modelId="{F0F64A3D-C7EF-6C47-A9E1-CFBE639DF355}" type="pres">
      <dgm:prSet presAssocID="{A7969BB2-F72E-4B42-BAC7-D53EA16097EB}" presName="parentText" presStyleLbl="node1" presStyleIdx="1" presStyleCnt="7">
        <dgm:presLayoutVars>
          <dgm:chMax val="0"/>
          <dgm:bulletEnabled val="1"/>
        </dgm:presLayoutVars>
      </dgm:prSet>
      <dgm:spPr/>
    </dgm:pt>
    <dgm:pt modelId="{AA786476-1E76-A84A-9447-A1A814A5E240}" type="pres">
      <dgm:prSet presAssocID="{98BA6B3A-5BC0-4621-B6D7-4391DF091FD5}" presName="spacer" presStyleCnt="0"/>
      <dgm:spPr/>
    </dgm:pt>
    <dgm:pt modelId="{8CBDC2EC-BE15-6643-B09B-1E87A58C5C9A}" type="pres">
      <dgm:prSet presAssocID="{3658695A-9CAD-496D-833C-B806EA431AAC}" presName="parentText" presStyleLbl="node1" presStyleIdx="2" presStyleCnt="7">
        <dgm:presLayoutVars>
          <dgm:chMax val="0"/>
          <dgm:bulletEnabled val="1"/>
        </dgm:presLayoutVars>
      </dgm:prSet>
      <dgm:spPr/>
    </dgm:pt>
    <dgm:pt modelId="{A6BD7793-8916-194C-B4E3-32459E994DD0}" type="pres">
      <dgm:prSet presAssocID="{1EBAE7F3-1709-4859-86E0-02DBEFDCE423}" presName="spacer" presStyleCnt="0"/>
      <dgm:spPr/>
    </dgm:pt>
    <dgm:pt modelId="{3D92E9FE-D0C3-E846-87FD-5C265050010B}" type="pres">
      <dgm:prSet presAssocID="{B229A654-CE7E-4A68-95AC-C88045D97990}" presName="parentText" presStyleLbl="node1" presStyleIdx="3" presStyleCnt="7">
        <dgm:presLayoutVars>
          <dgm:chMax val="0"/>
          <dgm:bulletEnabled val="1"/>
        </dgm:presLayoutVars>
      </dgm:prSet>
      <dgm:spPr/>
    </dgm:pt>
    <dgm:pt modelId="{796B29C2-6C8E-4A4B-A3C2-8871516F2968}" type="pres">
      <dgm:prSet presAssocID="{D93D8304-B3A8-4F99-BC22-2E597A6677F8}" presName="spacer" presStyleCnt="0"/>
      <dgm:spPr/>
    </dgm:pt>
    <dgm:pt modelId="{7B97E355-BBCD-C640-890C-13E75C99E391}" type="pres">
      <dgm:prSet presAssocID="{6B03A8AD-22EF-465F-A319-AF7BFD004537}" presName="parentText" presStyleLbl="node1" presStyleIdx="4" presStyleCnt="7" custLinFactNeighborY="-13363">
        <dgm:presLayoutVars>
          <dgm:chMax val="0"/>
          <dgm:bulletEnabled val="1"/>
        </dgm:presLayoutVars>
      </dgm:prSet>
      <dgm:spPr/>
    </dgm:pt>
    <dgm:pt modelId="{8B42894F-41D6-7344-B666-2BEA014612A5}" type="pres">
      <dgm:prSet presAssocID="{9650EC14-E27D-48BB-9725-538D29A0D845}" presName="spacer" presStyleCnt="0"/>
      <dgm:spPr/>
    </dgm:pt>
    <dgm:pt modelId="{A610FBD1-C40D-5D44-A5AC-1172427FFAE9}" type="pres">
      <dgm:prSet presAssocID="{0734D55F-096E-462C-86CF-3743E4644F50}" presName="parentText" presStyleLbl="node1" presStyleIdx="5" presStyleCnt="7">
        <dgm:presLayoutVars>
          <dgm:chMax val="0"/>
          <dgm:bulletEnabled val="1"/>
        </dgm:presLayoutVars>
      </dgm:prSet>
      <dgm:spPr/>
    </dgm:pt>
    <dgm:pt modelId="{F1A16872-EA4C-5543-BBF3-81352A70F6A1}" type="pres">
      <dgm:prSet presAssocID="{41FE8744-DA87-4C51-945F-D66F924A27A0}" presName="spacer" presStyleCnt="0"/>
      <dgm:spPr/>
    </dgm:pt>
    <dgm:pt modelId="{B254CCB1-5DF9-7046-BDD0-CE0E6DC5CBF7}" type="pres">
      <dgm:prSet presAssocID="{D1C0D298-8C30-C443-AF88-99DE94FADD09}" presName="parentText" presStyleLbl="node1" presStyleIdx="6" presStyleCnt="7">
        <dgm:presLayoutVars>
          <dgm:chMax val="0"/>
          <dgm:bulletEnabled val="1"/>
        </dgm:presLayoutVars>
      </dgm:prSet>
      <dgm:spPr/>
    </dgm:pt>
  </dgm:ptLst>
  <dgm:cxnLst>
    <dgm:cxn modelId="{55D77702-EB6A-8340-A156-BC018E7EAA88}" type="presOf" srcId="{6EB58304-F8AF-4E22-9CCC-9C4A27BD3CD5}" destId="{561355D3-8E99-7746-B1A7-A66E757E46BE}" srcOrd="0" destOrd="0" presId="urn:microsoft.com/office/officeart/2005/8/layout/vList2"/>
    <dgm:cxn modelId="{8C21690B-4D6A-474E-A825-7E89417D5C3F}" srcId="{6EB58304-F8AF-4E22-9CCC-9C4A27BD3CD5}" destId="{0734D55F-096E-462C-86CF-3743E4644F50}" srcOrd="5" destOrd="0" parTransId="{274836C8-049E-4663-95BA-1CBBF4B388D6}" sibTransId="{41FE8744-DA87-4C51-945F-D66F924A27A0}"/>
    <dgm:cxn modelId="{F878C823-555B-4214-9781-414269769C40}" srcId="{6EB58304-F8AF-4E22-9CCC-9C4A27BD3CD5}" destId="{93E48808-2CC9-4D5D-9429-F929DBA65D47}" srcOrd="0" destOrd="0" parTransId="{7C103D05-9F06-45BF-AA12-74F6343A0D67}" sibTransId="{1288ABA6-3E06-43D5-AA7E-9381D7336264}"/>
    <dgm:cxn modelId="{E07ADB28-2933-EB44-BDF5-CCC1657830FF}" type="presOf" srcId="{6B03A8AD-22EF-465F-A319-AF7BFD004537}" destId="{7B97E355-BBCD-C640-890C-13E75C99E391}" srcOrd="0" destOrd="0" presId="urn:microsoft.com/office/officeart/2005/8/layout/vList2"/>
    <dgm:cxn modelId="{4EC2205C-DE03-C841-8821-611D33430977}" srcId="{6EB58304-F8AF-4E22-9CCC-9C4A27BD3CD5}" destId="{D1C0D298-8C30-C443-AF88-99DE94FADD09}" srcOrd="6" destOrd="0" parTransId="{4331AA97-FF1D-784C-8219-2BEC2BB9EC6E}" sibTransId="{79C10310-0BFA-774B-9353-21207D9FAFA6}"/>
    <dgm:cxn modelId="{70FB8761-1F53-2C4E-AF3F-A4697DF98C82}" type="presOf" srcId="{0734D55F-096E-462C-86CF-3743E4644F50}" destId="{A610FBD1-C40D-5D44-A5AC-1172427FFAE9}" srcOrd="0" destOrd="0" presId="urn:microsoft.com/office/officeart/2005/8/layout/vList2"/>
    <dgm:cxn modelId="{8A5D0E73-518C-4A74-A430-67E1C41DED11}" srcId="{6EB58304-F8AF-4E22-9CCC-9C4A27BD3CD5}" destId="{A7969BB2-F72E-4B42-BAC7-D53EA16097EB}" srcOrd="1" destOrd="0" parTransId="{205DC20F-A8EE-4EFB-97B7-34C7131DA846}" sibTransId="{98BA6B3A-5BC0-4621-B6D7-4391DF091FD5}"/>
    <dgm:cxn modelId="{A230DB93-E882-405C-ABCF-64FE1916BC4D}" srcId="{6EB58304-F8AF-4E22-9CCC-9C4A27BD3CD5}" destId="{6B03A8AD-22EF-465F-A319-AF7BFD004537}" srcOrd="4" destOrd="0" parTransId="{01CA80F8-B16B-48FC-A0EE-4C6A74358929}" sibTransId="{9650EC14-E27D-48BB-9725-538D29A0D845}"/>
    <dgm:cxn modelId="{B3201094-81F2-434F-9FE3-096ACA41ADC9}" type="presOf" srcId="{3658695A-9CAD-496D-833C-B806EA431AAC}" destId="{8CBDC2EC-BE15-6643-B09B-1E87A58C5C9A}" srcOrd="0" destOrd="0" presId="urn:microsoft.com/office/officeart/2005/8/layout/vList2"/>
    <dgm:cxn modelId="{A321CDB0-E430-4179-AD98-E9D246600149}" srcId="{6EB58304-F8AF-4E22-9CCC-9C4A27BD3CD5}" destId="{3658695A-9CAD-496D-833C-B806EA431AAC}" srcOrd="2" destOrd="0" parTransId="{6F70F503-8841-477C-B9A7-2A11F319D167}" sibTransId="{1EBAE7F3-1709-4859-86E0-02DBEFDCE423}"/>
    <dgm:cxn modelId="{124F9FB7-5182-4A1B-B3F7-455000AD0773}" srcId="{6EB58304-F8AF-4E22-9CCC-9C4A27BD3CD5}" destId="{B229A654-CE7E-4A68-95AC-C88045D97990}" srcOrd="3" destOrd="0" parTransId="{15D0B5B0-31A2-4FE8-9318-D83BAE6BDC28}" sibTransId="{D93D8304-B3A8-4F99-BC22-2E597A6677F8}"/>
    <dgm:cxn modelId="{D4A163BA-ED30-5047-89D6-8F64029F3EF8}" type="presOf" srcId="{93E48808-2CC9-4D5D-9429-F929DBA65D47}" destId="{483C799D-DA24-8A4D-808E-45429CD4CD9B}" srcOrd="0" destOrd="0" presId="urn:microsoft.com/office/officeart/2005/8/layout/vList2"/>
    <dgm:cxn modelId="{E8878FC8-DB14-6D42-BCDC-554506165C9D}" type="presOf" srcId="{A7969BB2-F72E-4B42-BAC7-D53EA16097EB}" destId="{F0F64A3D-C7EF-6C47-A9E1-CFBE639DF355}" srcOrd="0" destOrd="0" presId="urn:microsoft.com/office/officeart/2005/8/layout/vList2"/>
    <dgm:cxn modelId="{893232DF-0937-4C46-878B-82B5D40AD79A}" type="presOf" srcId="{D1C0D298-8C30-C443-AF88-99DE94FADD09}" destId="{B254CCB1-5DF9-7046-BDD0-CE0E6DC5CBF7}" srcOrd="0" destOrd="0" presId="urn:microsoft.com/office/officeart/2005/8/layout/vList2"/>
    <dgm:cxn modelId="{290818F9-78E2-6041-8FFB-274BD2D1D1F6}" type="presOf" srcId="{B229A654-CE7E-4A68-95AC-C88045D97990}" destId="{3D92E9FE-D0C3-E846-87FD-5C265050010B}" srcOrd="0" destOrd="0" presId="urn:microsoft.com/office/officeart/2005/8/layout/vList2"/>
    <dgm:cxn modelId="{7502F423-5446-3148-9D8F-BD40E7371F40}" type="presParOf" srcId="{561355D3-8E99-7746-B1A7-A66E757E46BE}" destId="{483C799D-DA24-8A4D-808E-45429CD4CD9B}" srcOrd="0" destOrd="0" presId="urn:microsoft.com/office/officeart/2005/8/layout/vList2"/>
    <dgm:cxn modelId="{F87E247A-D681-284A-963F-2D15EC2AFEFC}" type="presParOf" srcId="{561355D3-8E99-7746-B1A7-A66E757E46BE}" destId="{D213CB47-22CD-3740-8CB1-3B5E33392DB4}" srcOrd="1" destOrd="0" presId="urn:microsoft.com/office/officeart/2005/8/layout/vList2"/>
    <dgm:cxn modelId="{2D59CCE1-2B7D-384C-9426-A9DF1292AC29}" type="presParOf" srcId="{561355D3-8E99-7746-B1A7-A66E757E46BE}" destId="{F0F64A3D-C7EF-6C47-A9E1-CFBE639DF355}" srcOrd="2" destOrd="0" presId="urn:microsoft.com/office/officeart/2005/8/layout/vList2"/>
    <dgm:cxn modelId="{8500687C-A593-074B-97B6-1102498C8529}" type="presParOf" srcId="{561355D3-8E99-7746-B1A7-A66E757E46BE}" destId="{AA786476-1E76-A84A-9447-A1A814A5E240}" srcOrd="3" destOrd="0" presId="urn:microsoft.com/office/officeart/2005/8/layout/vList2"/>
    <dgm:cxn modelId="{C136CE80-EF03-6C49-93F1-A63CC199101A}" type="presParOf" srcId="{561355D3-8E99-7746-B1A7-A66E757E46BE}" destId="{8CBDC2EC-BE15-6643-B09B-1E87A58C5C9A}" srcOrd="4" destOrd="0" presId="urn:microsoft.com/office/officeart/2005/8/layout/vList2"/>
    <dgm:cxn modelId="{B854FE7B-F60A-AB42-8000-56D2EDE817BB}" type="presParOf" srcId="{561355D3-8E99-7746-B1A7-A66E757E46BE}" destId="{A6BD7793-8916-194C-B4E3-32459E994DD0}" srcOrd="5" destOrd="0" presId="urn:microsoft.com/office/officeart/2005/8/layout/vList2"/>
    <dgm:cxn modelId="{6919601B-7FE5-884E-A64D-2A4B979A959C}" type="presParOf" srcId="{561355D3-8E99-7746-B1A7-A66E757E46BE}" destId="{3D92E9FE-D0C3-E846-87FD-5C265050010B}" srcOrd="6" destOrd="0" presId="urn:microsoft.com/office/officeart/2005/8/layout/vList2"/>
    <dgm:cxn modelId="{A746637F-6144-FA48-A5E5-50289C6CF4BD}" type="presParOf" srcId="{561355D3-8E99-7746-B1A7-A66E757E46BE}" destId="{796B29C2-6C8E-4A4B-A3C2-8871516F2968}" srcOrd="7" destOrd="0" presId="urn:microsoft.com/office/officeart/2005/8/layout/vList2"/>
    <dgm:cxn modelId="{99269654-4D80-D241-AF94-2765E1F6AE1D}" type="presParOf" srcId="{561355D3-8E99-7746-B1A7-A66E757E46BE}" destId="{7B97E355-BBCD-C640-890C-13E75C99E391}" srcOrd="8" destOrd="0" presId="urn:microsoft.com/office/officeart/2005/8/layout/vList2"/>
    <dgm:cxn modelId="{91F6DA44-160B-8146-B2C5-9FBA5ED56AC1}" type="presParOf" srcId="{561355D3-8E99-7746-B1A7-A66E757E46BE}" destId="{8B42894F-41D6-7344-B666-2BEA014612A5}" srcOrd="9" destOrd="0" presId="urn:microsoft.com/office/officeart/2005/8/layout/vList2"/>
    <dgm:cxn modelId="{3EC2EBDD-3AA4-5F42-A22B-D0002FAB9E74}" type="presParOf" srcId="{561355D3-8E99-7746-B1A7-A66E757E46BE}" destId="{A610FBD1-C40D-5D44-A5AC-1172427FFAE9}" srcOrd="10" destOrd="0" presId="urn:microsoft.com/office/officeart/2005/8/layout/vList2"/>
    <dgm:cxn modelId="{AF679F7E-0B2C-2045-A437-BB5E0E744D11}" type="presParOf" srcId="{561355D3-8E99-7746-B1A7-A66E757E46BE}" destId="{F1A16872-EA4C-5543-BBF3-81352A70F6A1}" srcOrd="11" destOrd="0" presId="urn:microsoft.com/office/officeart/2005/8/layout/vList2"/>
    <dgm:cxn modelId="{169485E2-2D8B-2E4A-8AF0-62B4B811CC27}" type="presParOf" srcId="{561355D3-8E99-7746-B1A7-A66E757E46BE}" destId="{B254CCB1-5DF9-7046-BDD0-CE0E6DC5CBF7}" srcOrd="1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4E88027-98B9-416A-AB54-32B4A4735994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F487FA61-8641-4075-A836-AB380C2BFABA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pt-PT"/>
            <a:t>Existe </a:t>
          </a:r>
          <a:r>
            <a:rPr lang="pt-PT">
              <a:solidFill>
                <a:srgbClr val="FF0000"/>
              </a:solidFill>
            </a:rPr>
            <a:t>imensa literatura escrita </a:t>
          </a:r>
          <a:r>
            <a:rPr lang="pt-PT"/>
            <a:t>sobre as gerações Y, Z e Alpha</a:t>
          </a:r>
          <a:endParaRPr lang="en-US"/>
        </a:p>
      </dgm:t>
    </dgm:pt>
    <dgm:pt modelId="{555F84EB-A2E4-478F-8D1E-B309319A8439}" type="parTrans" cxnId="{2F0B9E80-C9C0-419F-8868-8F86E7425261}">
      <dgm:prSet/>
      <dgm:spPr/>
      <dgm:t>
        <a:bodyPr/>
        <a:lstStyle/>
        <a:p>
          <a:endParaRPr lang="en-US"/>
        </a:p>
      </dgm:t>
    </dgm:pt>
    <dgm:pt modelId="{08607D07-76F1-4CBC-BF87-38824EE1EA3D}" type="sibTrans" cxnId="{2F0B9E80-C9C0-419F-8868-8F86E7425261}">
      <dgm:prSet/>
      <dgm:spPr/>
      <dgm:t>
        <a:bodyPr/>
        <a:lstStyle/>
        <a:p>
          <a:endParaRPr lang="en-US"/>
        </a:p>
      </dgm:t>
    </dgm:pt>
    <dgm:pt modelId="{60CA6F6C-1917-4EC0-A32A-B8B872D854D3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pt-PT"/>
            <a:t>A larga maioria </a:t>
          </a:r>
          <a:r>
            <a:rPr lang="pt-PT">
              <a:solidFill>
                <a:srgbClr val="FF0000"/>
              </a:solidFill>
            </a:rPr>
            <a:t>são opiniões </a:t>
          </a:r>
          <a:r>
            <a:rPr lang="pt-PT"/>
            <a:t>e não conhecimentos estudos cientificamente</a:t>
          </a:r>
          <a:endParaRPr lang="en-US"/>
        </a:p>
      </dgm:t>
    </dgm:pt>
    <dgm:pt modelId="{FB0FDF12-CF19-434F-B5DD-AA389534CA55}" type="parTrans" cxnId="{CAE09AE2-F30E-4C11-AEFC-CED326D24C6B}">
      <dgm:prSet/>
      <dgm:spPr/>
      <dgm:t>
        <a:bodyPr/>
        <a:lstStyle/>
        <a:p>
          <a:endParaRPr lang="en-US"/>
        </a:p>
      </dgm:t>
    </dgm:pt>
    <dgm:pt modelId="{19D0CD9D-BBAF-4A07-82EC-3D0E9B15AAB0}" type="sibTrans" cxnId="{CAE09AE2-F30E-4C11-AEFC-CED326D24C6B}">
      <dgm:prSet/>
      <dgm:spPr/>
      <dgm:t>
        <a:bodyPr/>
        <a:lstStyle/>
        <a:p>
          <a:endParaRPr lang="en-US"/>
        </a:p>
      </dgm:t>
    </dgm:pt>
    <dgm:pt modelId="{32B7F890-4FB1-064A-909E-118E3EEC9607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pt-PT"/>
            <a:t>É essencial que os </a:t>
          </a:r>
          <a:r>
            <a:rPr lang="pt-PT">
              <a:solidFill>
                <a:srgbClr val="FF0000"/>
              </a:solidFill>
            </a:rPr>
            <a:t>líderes de hoje compreendam e se envolvam </a:t>
          </a:r>
          <a:r>
            <a:rPr lang="pt-PT"/>
            <a:t>com cada nova era de colaboradores</a:t>
          </a:r>
        </a:p>
      </dgm:t>
    </dgm:pt>
    <dgm:pt modelId="{39DD25EF-CCE6-B64E-A138-20BCCF57101A}" type="parTrans" cxnId="{33870144-C950-B841-AC32-D4D0AF6EDBAF}">
      <dgm:prSet/>
      <dgm:spPr/>
      <dgm:t>
        <a:bodyPr/>
        <a:lstStyle/>
        <a:p>
          <a:endParaRPr lang="pt-PT"/>
        </a:p>
      </dgm:t>
    </dgm:pt>
    <dgm:pt modelId="{D4B313D7-FA72-1840-9ABD-84EDD29908D0}" type="sibTrans" cxnId="{33870144-C950-B841-AC32-D4D0AF6EDBAF}">
      <dgm:prSet/>
      <dgm:spPr/>
      <dgm:t>
        <a:bodyPr/>
        <a:lstStyle/>
        <a:p>
          <a:endParaRPr lang="pt-PT"/>
        </a:p>
      </dgm:t>
    </dgm:pt>
    <dgm:pt modelId="{7B4CD9FB-D771-47E5-86F2-B64BF20B7E76}" type="pres">
      <dgm:prSet presAssocID="{84E88027-98B9-416A-AB54-32B4A4735994}" presName="root" presStyleCnt="0">
        <dgm:presLayoutVars>
          <dgm:dir/>
          <dgm:resizeHandles val="exact"/>
        </dgm:presLayoutVars>
      </dgm:prSet>
      <dgm:spPr/>
    </dgm:pt>
    <dgm:pt modelId="{F4CD9C17-5BBD-441A-A127-486C0D1876BA}" type="pres">
      <dgm:prSet presAssocID="{F487FA61-8641-4075-A836-AB380C2BFABA}" presName="compNode" presStyleCnt="0"/>
      <dgm:spPr/>
    </dgm:pt>
    <dgm:pt modelId="{6FA80511-BE32-4FB9-A9AE-7BAC6AFB0A47}" type="pres">
      <dgm:prSet presAssocID="{F487FA61-8641-4075-A836-AB380C2BFABA}" presName="iconBgRect" presStyleLbl="bgShp" presStyleIdx="0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B3276567-3463-4A68-AF56-2DF6264B3EDF}" type="pres">
      <dgm:prSet presAssocID="{F487FA61-8641-4075-A836-AB380C2BFABA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áquina de escrever"/>
        </a:ext>
      </dgm:extLst>
    </dgm:pt>
    <dgm:pt modelId="{DDEDFFFB-D986-4780-BF8E-C865E882ACD0}" type="pres">
      <dgm:prSet presAssocID="{F487FA61-8641-4075-A836-AB380C2BFABA}" presName="spaceRect" presStyleCnt="0"/>
      <dgm:spPr/>
    </dgm:pt>
    <dgm:pt modelId="{ABFDBF4E-658C-4D03-B5BF-F7250BAA8493}" type="pres">
      <dgm:prSet presAssocID="{F487FA61-8641-4075-A836-AB380C2BFABA}" presName="textRect" presStyleLbl="revTx" presStyleIdx="0" presStyleCnt="3">
        <dgm:presLayoutVars>
          <dgm:chMax val="1"/>
          <dgm:chPref val="1"/>
        </dgm:presLayoutVars>
      </dgm:prSet>
      <dgm:spPr/>
    </dgm:pt>
    <dgm:pt modelId="{D41DEE40-7DF0-4B32-8CA6-C116D618C766}" type="pres">
      <dgm:prSet presAssocID="{08607D07-76F1-4CBC-BF87-38824EE1EA3D}" presName="sibTrans" presStyleCnt="0"/>
      <dgm:spPr/>
    </dgm:pt>
    <dgm:pt modelId="{08A065E7-C4B3-4E11-B148-BD157CDB633B}" type="pres">
      <dgm:prSet presAssocID="{60CA6F6C-1917-4EC0-A32A-B8B872D854D3}" presName="compNode" presStyleCnt="0"/>
      <dgm:spPr/>
    </dgm:pt>
    <dgm:pt modelId="{DAC31C32-7197-4821-8D25-DB08DE643151}" type="pres">
      <dgm:prSet presAssocID="{60CA6F6C-1917-4EC0-A32A-B8B872D854D3}" presName="iconBgRect" presStyleLbl="bgShp" presStyleIdx="1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7EAA1F3E-7888-458D-ADFC-D9BB0AEFAD6F}" type="pres">
      <dgm:prSet presAssocID="{60CA6F6C-1917-4EC0-A32A-B8B872D854D3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E3F3A566-3EE7-400A-AF3F-F0F0AF68EE81}" type="pres">
      <dgm:prSet presAssocID="{60CA6F6C-1917-4EC0-A32A-B8B872D854D3}" presName="spaceRect" presStyleCnt="0"/>
      <dgm:spPr/>
    </dgm:pt>
    <dgm:pt modelId="{EDF013C6-8EC0-4081-9120-90B40E51E02B}" type="pres">
      <dgm:prSet presAssocID="{60CA6F6C-1917-4EC0-A32A-B8B872D854D3}" presName="textRect" presStyleLbl="revTx" presStyleIdx="1" presStyleCnt="3">
        <dgm:presLayoutVars>
          <dgm:chMax val="1"/>
          <dgm:chPref val="1"/>
        </dgm:presLayoutVars>
      </dgm:prSet>
      <dgm:spPr/>
    </dgm:pt>
    <dgm:pt modelId="{7CE5E533-7095-4646-826E-FFD62026B15A}" type="pres">
      <dgm:prSet presAssocID="{19D0CD9D-BBAF-4A07-82EC-3D0E9B15AAB0}" presName="sibTrans" presStyleCnt="0"/>
      <dgm:spPr/>
    </dgm:pt>
    <dgm:pt modelId="{7DF71124-1AAE-497C-9AC1-D2744BA626B7}" type="pres">
      <dgm:prSet presAssocID="{32B7F890-4FB1-064A-909E-118E3EEC9607}" presName="compNode" presStyleCnt="0"/>
      <dgm:spPr/>
    </dgm:pt>
    <dgm:pt modelId="{2970A508-E915-4122-BA57-07135A4A3F30}" type="pres">
      <dgm:prSet presAssocID="{32B7F890-4FB1-064A-909E-118E3EEC9607}" presName="iconBgRect" presStyleLbl="bgShp" presStyleIdx="2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AB43F334-715C-442A-8951-3B07EA83756C}" type="pres">
      <dgm:prSet presAssocID="{32B7F890-4FB1-064A-909E-118E3EEC9607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igações"/>
        </a:ext>
      </dgm:extLst>
    </dgm:pt>
    <dgm:pt modelId="{D09827F5-6337-4CF5-BC55-28442C4E9F48}" type="pres">
      <dgm:prSet presAssocID="{32B7F890-4FB1-064A-909E-118E3EEC9607}" presName="spaceRect" presStyleCnt="0"/>
      <dgm:spPr/>
    </dgm:pt>
    <dgm:pt modelId="{8B2C0E1D-98AE-44FD-AA47-5208E1E7D76A}" type="pres">
      <dgm:prSet presAssocID="{32B7F890-4FB1-064A-909E-118E3EEC9607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F065013B-B6B0-CE45-A7AA-B572490104D7}" type="presOf" srcId="{60CA6F6C-1917-4EC0-A32A-B8B872D854D3}" destId="{EDF013C6-8EC0-4081-9120-90B40E51E02B}" srcOrd="0" destOrd="0" presId="urn:microsoft.com/office/officeart/2018/5/layout/IconLeafLabelList"/>
    <dgm:cxn modelId="{33870144-C950-B841-AC32-D4D0AF6EDBAF}" srcId="{84E88027-98B9-416A-AB54-32B4A4735994}" destId="{32B7F890-4FB1-064A-909E-118E3EEC9607}" srcOrd="2" destOrd="0" parTransId="{39DD25EF-CCE6-B64E-A138-20BCCF57101A}" sibTransId="{D4B313D7-FA72-1840-9ABD-84EDD29908D0}"/>
    <dgm:cxn modelId="{2F0B9E80-C9C0-419F-8868-8F86E7425261}" srcId="{84E88027-98B9-416A-AB54-32B4A4735994}" destId="{F487FA61-8641-4075-A836-AB380C2BFABA}" srcOrd="0" destOrd="0" parTransId="{555F84EB-A2E4-478F-8D1E-B309319A8439}" sibTransId="{08607D07-76F1-4CBC-BF87-38824EE1EA3D}"/>
    <dgm:cxn modelId="{53FE77B7-F1E4-9B4C-B5B9-4ECBFB7E19CC}" type="presOf" srcId="{32B7F890-4FB1-064A-909E-118E3EEC9607}" destId="{8B2C0E1D-98AE-44FD-AA47-5208E1E7D76A}" srcOrd="0" destOrd="0" presId="urn:microsoft.com/office/officeart/2018/5/layout/IconLeafLabelList"/>
    <dgm:cxn modelId="{9E88A2B7-A89E-DC46-93C5-2CD91938C7B5}" type="presOf" srcId="{84E88027-98B9-416A-AB54-32B4A4735994}" destId="{7B4CD9FB-D771-47E5-86F2-B64BF20B7E76}" srcOrd="0" destOrd="0" presId="urn:microsoft.com/office/officeart/2018/5/layout/IconLeafLabelList"/>
    <dgm:cxn modelId="{CAE09AE2-F30E-4C11-AEFC-CED326D24C6B}" srcId="{84E88027-98B9-416A-AB54-32B4A4735994}" destId="{60CA6F6C-1917-4EC0-A32A-B8B872D854D3}" srcOrd="1" destOrd="0" parTransId="{FB0FDF12-CF19-434F-B5DD-AA389534CA55}" sibTransId="{19D0CD9D-BBAF-4A07-82EC-3D0E9B15AAB0}"/>
    <dgm:cxn modelId="{83EF22EC-7D8F-5B49-BA1C-68EAC9ACD66B}" type="presOf" srcId="{F487FA61-8641-4075-A836-AB380C2BFABA}" destId="{ABFDBF4E-658C-4D03-B5BF-F7250BAA8493}" srcOrd="0" destOrd="0" presId="urn:microsoft.com/office/officeart/2018/5/layout/IconLeafLabelList"/>
    <dgm:cxn modelId="{D19FDF95-AC75-454E-BCEC-76AD7EEFEF86}" type="presParOf" srcId="{7B4CD9FB-D771-47E5-86F2-B64BF20B7E76}" destId="{F4CD9C17-5BBD-441A-A127-486C0D1876BA}" srcOrd="0" destOrd="0" presId="urn:microsoft.com/office/officeart/2018/5/layout/IconLeafLabelList"/>
    <dgm:cxn modelId="{0272FA69-5A36-D343-BE48-47C0A46102CE}" type="presParOf" srcId="{F4CD9C17-5BBD-441A-A127-486C0D1876BA}" destId="{6FA80511-BE32-4FB9-A9AE-7BAC6AFB0A47}" srcOrd="0" destOrd="0" presId="urn:microsoft.com/office/officeart/2018/5/layout/IconLeafLabelList"/>
    <dgm:cxn modelId="{DCDF7CA4-CEEE-DF43-9B43-03F78D5903F0}" type="presParOf" srcId="{F4CD9C17-5BBD-441A-A127-486C0D1876BA}" destId="{B3276567-3463-4A68-AF56-2DF6264B3EDF}" srcOrd="1" destOrd="0" presId="urn:microsoft.com/office/officeart/2018/5/layout/IconLeafLabelList"/>
    <dgm:cxn modelId="{3E7C4705-712E-A549-A5DF-0F076E3C2BF7}" type="presParOf" srcId="{F4CD9C17-5BBD-441A-A127-486C0D1876BA}" destId="{DDEDFFFB-D986-4780-BF8E-C865E882ACD0}" srcOrd="2" destOrd="0" presId="urn:microsoft.com/office/officeart/2018/5/layout/IconLeafLabelList"/>
    <dgm:cxn modelId="{33EE5872-7888-A343-BB5B-5C9850451D35}" type="presParOf" srcId="{F4CD9C17-5BBD-441A-A127-486C0D1876BA}" destId="{ABFDBF4E-658C-4D03-B5BF-F7250BAA8493}" srcOrd="3" destOrd="0" presId="urn:microsoft.com/office/officeart/2018/5/layout/IconLeafLabelList"/>
    <dgm:cxn modelId="{19542ECE-B084-8D4F-BEAC-1FCC11B34F25}" type="presParOf" srcId="{7B4CD9FB-D771-47E5-86F2-B64BF20B7E76}" destId="{D41DEE40-7DF0-4B32-8CA6-C116D618C766}" srcOrd="1" destOrd="0" presId="urn:microsoft.com/office/officeart/2018/5/layout/IconLeafLabelList"/>
    <dgm:cxn modelId="{9CF4BB29-EA19-E540-9E47-D605FC9DDF04}" type="presParOf" srcId="{7B4CD9FB-D771-47E5-86F2-B64BF20B7E76}" destId="{08A065E7-C4B3-4E11-B148-BD157CDB633B}" srcOrd="2" destOrd="0" presId="urn:microsoft.com/office/officeart/2018/5/layout/IconLeafLabelList"/>
    <dgm:cxn modelId="{CD9F2A47-42FD-0C47-93E4-BAE4A033678C}" type="presParOf" srcId="{08A065E7-C4B3-4E11-B148-BD157CDB633B}" destId="{DAC31C32-7197-4821-8D25-DB08DE643151}" srcOrd="0" destOrd="0" presId="urn:microsoft.com/office/officeart/2018/5/layout/IconLeafLabelList"/>
    <dgm:cxn modelId="{5778148D-3C68-0B48-9686-186D531CD73D}" type="presParOf" srcId="{08A065E7-C4B3-4E11-B148-BD157CDB633B}" destId="{7EAA1F3E-7888-458D-ADFC-D9BB0AEFAD6F}" srcOrd="1" destOrd="0" presId="urn:microsoft.com/office/officeart/2018/5/layout/IconLeafLabelList"/>
    <dgm:cxn modelId="{3E1326A2-9E09-9D4E-9DD1-A748BB03FF1E}" type="presParOf" srcId="{08A065E7-C4B3-4E11-B148-BD157CDB633B}" destId="{E3F3A566-3EE7-400A-AF3F-F0F0AF68EE81}" srcOrd="2" destOrd="0" presId="urn:microsoft.com/office/officeart/2018/5/layout/IconLeafLabelList"/>
    <dgm:cxn modelId="{01BCEDB7-7059-C84F-9ABF-65CD3E564FAE}" type="presParOf" srcId="{08A065E7-C4B3-4E11-B148-BD157CDB633B}" destId="{EDF013C6-8EC0-4081-9120-90B40E51E02B}" srcOrd="3" destOrd="0" presId="urn:microsoft.com/office/officeart/2018/5/layout/IconLeafLabelList"/>
    <dgm:cxn modelId="{93AAB7F6-E6E9-134B-9DCB-994DD8A196BF}" type="presParOf" srcId="{7B4CD9FB-D771-47E5-86F2-B64BF20B7E76}" destId="{7CE5E533-7095-4646-826E-FFD62026B15A}" srcOrd="3" destOrd="0" presId="urn:microsoft.com/office/officeart/2018/5/layout/IconLeafLabelList"/>
    <dgm:cxn modelId="{1538A6D0-C29D-1D4F-9A53-9EFADB7F6659}" type="presParOf" srcId="{7B4CD9FB-D771-47E5-86F2-B64BF20B7E76}" destId="{7DF71124-1AAE-497C-9AC1-D2744BA626B7}" srcOrd="4" destOrd="0" presId="urn:microsoft.com/office/officeart/2018/5/layout/IconLeafLabelList"/>
    <dgm:cxn modelId="{D41A1068-FF05-824C-B935-2BA626ACF6FD}" type="presParOf" srcId="{7DF71124-1AAE-497C-9AC1-D2744BA626B7}" destId="{2970A508-E915-4122-BA57-07135A4A3F30}" srcOrd="0" destOrd="0" presId="urn:microsoft.com/office/officeart/2018/5/layout/IconLeafLabelList"/>
    <dgm:cxn modelId="{54133017-013B-B445-8810-F0A2261B057D}" type="presParOf" srcId="{7DF71124-1AAE-497C-9AC1-D2744BA626B7}" destId="{AB43F334-715C-442A-8951-3B07EA83756C}" srcOrd="1" destOrd="0" presId="urn:microsoft.com/office/officeart/2018/5/layout/IconLeafLabelList"/>
    <dgm:cxn modelId="{5EB37DF7-19E9-FB48-A70B-040000E06027}" type="presParOf" srcId="{7DF71124-1AAE-497C-9AC1-D2744BA626B7}" destId="{D09827F5-6337-4CF5-BC55-28442C4E9F48}" srcOrd="2" destOrd="0" presId="urn:microsoft.com/office/officeart/2018/5/layout/IconLeafLabelList"/>
    <dgm:cxn modelId="{B3809728-111C-B74D-98BE-D93CBFF958F6}" type="presParOf" srcId="{7DF71124-1AAE-497C-9AC1-D2744BA626B7}" destId="{8B2C0E1D-98AE-44FD-AA47-5208E1E7D76A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DE4C16AF-4D86-40DD-A030-4303054D22C0}" type="doc">
      <dgm:prSet loTypeId="urn:microsoft.com/office/officeart/2016/7/layout/HorizontalActionLis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26C603EC-60A6-4E80-9C73-142433DF9B2A}">
      <dgm:prSet custT="1"/>
      <dgm:spPr/>
      <dgm:t>
        <a:bodyPr/>
        <a:lstStyle/>
        <a:p>
          <a:r>
            <a:rPr lang="pt-PT" sz="1400" dirty="0"/>
            <a:t>Tecnologia  </a:t>
          </a:r>
          <a:endParaRPr lang="en-US" sz="1400" dirty="0"/>
        </a:p>
      </dgm:t>
    </dgm:pt>
    <dgm:pt modelId="{EC9DE3BD-A100-4DF0-B2F3-6017C2E8DE33}" type="parTrans" cxnId="{B330002D-C7E2-4C18-A838-9AE7021AC10E}">
      <dgm:prSet/>
      <dgm:spPr/>
      <dgm:t>
        <a:bodyPr/>
        <a:lstStyle/>
        <a:p>
          <a:endParaRPr lang="en-US" sz="1400"/>
        </a:p>
      </dgm:t>
    </dgm:pt>
    <dgm:pt modelId="{7F243CB8-48A8-421D-A208-7CD4FDF3589B}" type="sibTrans" cxnId="{B330002D-C7E2-4C18-A838-9AE7021AC10E}">
      <dgm:prSet/>
      <dgm:spPr/>
      <dgm:t>
        <a:bodyPr/>
        <a:lstStyle/>
        <a:p>
          <a:endParaRPr lang="en-US" sz="1400"/>
        </a:p>
      </dgm:t>
    </dgm:pt>
    <dgm:pt modelId="{0D0AEC13-4798-4E5B-AA72-CB30B126C4C1}">
      <dgm:prSet custT="1"/>
      <dgm:spPr/>
      <dgm:t>
        <a:bodyPr/>
        <a:lstStyle/>
        <a:p>
          <a:r>
            <a:rPr lang="pt-PT" sz="1400" dirty="0"/>
            <a:t>Educação</a:t>
          </a:r>
          <a:endParaRPr lang="en-US" sz="1400" dirty="0"/>
        </a:p>
      </dgm:t>
    </dgm:pt>
    <dgm:pt modelId="{1C1B26A6-A770-4FCA-9F01-D2CB5A49300C}" type="parTrans" cxnId="{15C0AF22-9FE5-47F8-8E9D-1819B0AFFA42}">
      <dgm:prSet/>
      <dgm:spPr/>
      <dgm:t>
        <a:bodyPr/>
        <a:lstStyle/>
        <a:p>
          <a:endParaRPr lang="en-US" sz="1400"/>
        </a:p>
      </dgm:t>
    </dgm:pt>
    <dgm:pt modelId="{72210B49-FB3C-4A6F-9EB1-75613156230C}" type="sibTrans" cxnId="{15C0AF22-9FE5-47F8-8E9D-1819B0AFFA42}">
      <dgm:prSet/>
      <dgm:spPr/>
      <dgm:t>
        <a:bodyPr/>
        <a:lstStyle/>
        <a:p>
          <a:endParaRPr lang="en-US" sz="1400"/>
        </a:p>
      </dgm:t>
    </dgm:pt>
    <dgm:pt modelId="{B7280759-0EBB-44E0-9A04-3A57055A51CC}">
      <dgm:prSet custT="1"/>
      <dgm:spPr/>
      <dgm:t>
        <a:bodyPr/>
        <a:lstStyle/>
        <a:p>
          <a:r>
            <a:rPr lang="pt-PT" sz="1400"/>
            <a:t>Valores sociais</a:t>
          </a:r>
          <a:endParaRPr lang="en-US" sz="1400"/>
        </a:p>
      </dgm:t>
    </dgm:pt>
    <dgm:pt modelId="{AC959C8F-A12E-443F-A3D7-5225092314B4}" type="parTrans" cxnId="{83804599-3061-4E2D-B936-B00786C24AF9}">
      <dgm:prSet/>
      <dgm:spPr/>
      <dgm:t>
        <a:bodyPr/>
        <a:lstStyle/>
        <a:p>
          <a:endParaRPr lang="en-US" sz="1400"/>
        </a:p>
      </dgm:t>
    </dgm:pt>
    <dgm:pt modelId="{E10BA89F-F797-4B9C-8ADC-2E8E9C56649B}" type="sibTrans" cxnId="{83804599-3061-4E2D-B936-B00786C24AF9}">
      <dgm:prSet/>
      <dgm:spPr/>
      <dgm:t>
        <a:bodyPr/>
        <a:lstStyle/>
        <a:p>
          <a:endParaRPr lang="en-US" sz="1400"/>
        </a:p>
      </dgm:t>
    </dgm:pt>
    <dgm:pt modelId="{0181C272-43AD-4838-B7D4-400DF1B1AB83}">
      <dgm:prSet custT="1"/>
      <dgm:spPr/>
      <dgm:t>
        <a:bodyPr/>
        <a:lstStyle/>
        <a:p>
          <a:r>
            <a:rPr lang="pt-PT" sz="1400"/>
            <a:t>Flexibilidade no trabalho</a:t>
          </a:r>
          <a:endParaRPr lang="en-US" sz="1400"/>
        </a:p>
      </dgm:t>
    </dgm:pt>
    <dgm:pt modelId="{54F522DC-2339-4BBB-9BD8-7C95A2A8124E}" type="parTrans" cxnId="{ED16EAE3-9254-4B0D-A709-D2A70A1C928C}">
      <dgm:prSet/>
      <dgm:spPr/>
      <dgm:t>
        <a:bodyPr/>
        <a:lstStyle/>
        <a:p>
          <a:endParaRPr lang="en-US" sz="1400"/>
        </a:p>
      </dgm:t>
    </dgm:pt>
    <dgm:pt modelId="{89A48BA2-7ECA-4D84-B3BB-BEB4F527D0DD}" type="sibTrans" cxnId="{ED16EAE3-9254-4B0D-A709-D2A70A1C928C}">
      <dgm:prSet/>
      <dgm:spPr/>
      <dgm:t>
        <a:bodyPr/>
        <a:lstStyle/>
        <a:p>
          <a:endParaRPr lang="en-US" sz="1400"/>
        </a:p>
      </dgm:t>
    </dgm:pt>
    <dgm:pt modelId="{5DDCB3BD-6949-43E9-A3F6-7E6D9E1FAA5E}">
      <dgm:prSet custT="1"/>
      <dgm:spPr/>
      <dgm:t>
        <a:bodyPr/>
        <a:lstStyle/>
        <a:p>
          <a:r>
            <a:rPr lang="pt-PT" sz="1400"/>
            <a:t>Mudança na carreira</a:t>
          </a:r>
          <a:endParaRPr lang="en-US" sz="1400"/>
        </a:p>
      </dgm:t>
    </dgm:pt>
    <dgm:pt modelId="{A678223D-767A-4EA2-84A4-0E823C566F2C}" type="parTrans" cxnId="{9E1F5E51-5DE4-4CA9-A487-0FD12EA2DA4D}">
      <dgm:prSet/>
      <dgm:spPr/>
      <dgm:t>
        <a:bodyPr/>
        <a:lstStyle/>
        <a:p>
          <a:endParaRPr lang="en-US" sz="1400"/>
        </a:p>
      </dgm:t>
    </dgm:pt>
    <dgm:pt modelId="{34969B60-6A38-4927-9F6D-C80022B2C27A}" type="sibTrans" cxnId="{9E1F5E51-5DE4-4CA9-A487-0FD12EA2DA4D}">
      <dgm:prSet/>
      <dgm:spPr/>
      <dgm:t>
        <a:bodyPr/>
        <a:lstStyle/>
        <a:p>
          <a:endParaRPr lang="en-US" sz="1400"/>
        </a:p>
      </dgm:t>
    </dgm:pt>
    <dgm:pt modelId="{D8D520D4-08AC-4296-9F0E-F196D5EC7EA0}">
      <dgm:prSet custT="1"/>
      <dgm:spPr/>
      <dgm:t>
        <a:bodyPr/>
        <a:lstStyle/>
        <a:p>
          <a:r>
            <a:rPr lang="pt-PT" sz="1400"/>
            <a:t>Diversidade e inclusão</a:t>
          </a:r>
          <a:endParaRPr lang="en-US" sz="1400"/>
        </a:p>
      </dgm:t>
    </dgm:pt>
    <dgm:pt modelId="{094EB0E2-9525-4151-B6B9-05950D855C42}" type="parTrans" cxnId="{0724826A-2216-430F-86BA-CDAA80705397}">
      <dgm:prSet/>
      <dgm:spPr/>
      <dgm:t>
        <a:bodyPr/>
        <a:lstStyle/>
        <a:p>
          <a:endParaRPr lang="en-US" sz="1400"/>
        </a:p>
      </dgm:t>
    </dgm:pt>
    <dgm:pt modelId="{561D233E-4B1A-4AA3-8FEC-DB3E912AC98A}" type="sibTrans" cxnId="{0724826A-2216-430F-86BA-CDAA80705397}">
      <dgm:prSet/>
      <dgm:spPr/>
      <dgm:t>
        <a:bodyPr/>
        <a:lstStyle/>
        <a:p>
          <a:endParaRPr lang="en-US" sz="1400"/>
        </a:p>
      </dgm:t>
    </dgm:pt>
    <dgm:pt modelId="{D46CB707-1FF7-F548-AC63-25CE852F2B1D}">
      <dgm:prSet custT="1"/>
      <dgm:spPr/>
      <dgm:t>
        <a:bodyPr/>
        <a:lstStyle/>
        <a:p>
          <a:r>
            <a:rPr lang="pt-PT" sz="1400" b="0" dirty="0"/>
            <a:t>Cresceram na revolução digital</a:t>
          </a:r>
        </a:p>
      </dgm:t>
    </dgm:pt>
    <dgm:pt modelId="{1AA97599-5597-7142-9C01-6F5910060BC2}" type="parTrans" cxnId="{3FB24807-0BED-214C-99FF-F177A9212881}">
      <dgm:prSet/>
      <dgm:spPr/>
      <dgm:t>
        <a:bodyPr/>
        <a:lstStyle/>
        <a:p>
          <a:endParaRPr lang="pt-PT" sz="1400"/>
        </a:p>
      </dgm:t>
    </dgm:pt>
    <dgm:pt modelId="{461D58F1-A03E-2742-8420-635E7F2F2D3C}" type="sibTrans" cxnId="{3FB24807-0BED-214C-99FF-F177A9212881}">
      <dgm:prSet/>
      <dgm:spPr/>
      <dgm:t>
        <a:bodyPr/>
        <a:lstStyle/>
        <a:p>
          <a:endParaRPr lang="pt-PT" sz="1400"/>
        </a:p>
      </dgm:t>
    </dgm:pt>
    <dgm:pt modelId="{AB7F1755-DEFE-5A4A-AB9A-9049C30E6FEC}">
      <dgm:prSet custT="1"/>
      <dgm:spPr/>
      <dgm:t>
        <a:bodyPr/>
        <a:lstStyle/>
        <a:p>
          <a:r>
            <a:rPr lang="pt-PT" sz="1400" b="0" dirty="0"/>
            <a:t>Usuários intensos</a:t>
          </a:r>
        </a:p>
      </dgm:t>
    </dgm:pt>
    <dgm:pt modelId="{E2A623E7-1BE3-2C44-8089-D070E74A906E}" type="parTrans" cxnId="{116170ED-D47C-634D-BC47-90FB687821A7}">
      <dgm:prSet/>
      <dgm:spPr/>
      <dgm:t>
        <a:bodyPr/>
        <a:lstStyle/>
        <a:p>
          <a:endParaRPr lang="pt-PT" sz="1400"/>
        </a:p>
      </dgm:t>
    </dgm:pt>
    <dgm:pt modelId="{93692156-CF99-384F-B4C8-BE1706CE0EC7}" type="sibTrans" cxnId="{116170ED-D47C-634D-BC47-90FB687821A7}">
      <dgm:prSet/>
      <dgm:spPr/>
      <dgm:t>
        <a:bodyPr/>
        <a:lstStyle/>
        <a:p>
          <a:endParaRPr lang="pt-PT" sz="1400"/>
        </a:p>
      </dgm:t>
    </dgm:pt>
    <dgm:pt modelId="{6A7F3BFB-E275-2644-BFF8-1A113807E8AE}">
      <dgm:prSet custT="1"/>
      <dgm:spPr/>
      <dgm:t>
        <a:bodyPr/>
        <a:lstStyle/>
        <a:p>
          <a:endParaRPr lang="pt-PT" sz="1400" b="0" dirty="0"/>
        </a:p>
      </dgm:t>
    </dgm:pt>
    <dgm:pt modelId="{9AC81968-B318-E446-8B23-1E9E0B2FCC52}" type="parTrans" cxnId="{D1F148D3-954E-D74A-AD95-3036549C89AC}">
      <dgm:prSet/>
      <dgm:spPr/>
      <dgm:t>
        <a:bodyPr/>
        <a:lstStyle/>
        <a:p>
          <a:endParaRPr lang="pt-PT" sz="1400"/>
        </a:p>
      </dgm:t>
    </dgm:pt>
    <dgm:pt modelId="{ABFB8412-9D02-6E42-8EB7-08D4E494177D}" type="sibTrans" cxnId="{D1F148D3-954E-D74A-AD95-3036549C89AC}">
      <dgm:prSet/>
      <dgm:spPr/>
      <dgm:t>
        <a:bodyPr/>
        <a:lstStyle/>
        <a:p>
          <a:endParaRPr lang="pt-PT" sz="1400"/>
        </a:p>
      </dgm:t>
    </dgm:pt>
    <dgm:pt modelId="{62EC3E16-0905-6442-9112-3AD2F7CA40BE}">
      <dgm:prSet custT="1"/>
      <dgm:spPr/>
      <dgm:t>
        <a:bodyPr/>
        <a:lstStyle/>
        <a:p>
          <a:r>
            <a:rPr lang="pt-PT" sz="1400" dirty="0"/>
            <a:t>Valorizam a educação formal avançada</a:t>
          </a:r>
        </a:p>
      </dgm:t>
    </dgm:pt>
    <dgm:pt modelId="{FC039568-7EAF-7A4E-885D-B3599027BE18}" type="parTrans" cxnId="{A6A1A228-C4B2-0E44-BADA-BA8B52C63001}">
      <dgm:prSet/>
      <dgm:spPr/>
      <dgm:t>
        <a:bodyPr/>
        <a:lstStyle/>
        <a:p>
          <a:endParaRPr lang="pt-PT" sz="1400"/>
        </a:p>
      </dgm:t>
    </dgm:pt>
    <dgm:pt modelId="{76B8A48C-8A45-A44D-B163-59BAB4AFF3EB}" type="sibTrans" cxnId="{A6A1A228-C4B2-0E44-BADA-BA8B52C63001}">
      <dgm:prSet/>
      <dgm:spPr/>
      <dgm:t>
        <a:bodyPr/>
        <a:lstStyle/>
        <a:p>
          <a:endParaRPr lang="pt-PT" sz="1400"/>
        </a:p>
      </dgm:t>
    </dgm:pt>
    <dgm:pt modelId="{B28567A7-ACF1-7242-B64C-9199E5594CFA}">
      <dgm:prSet custT="1"/>
      <dgm:spPr/>
      <dgm:t>
        <a:bodyPr/>
        <a:lstStyle/>
        <a:p>
          <a:r>
            <a:rPr lang="pt-PT" sz="1400" dirty="0"/>
            <a:t>Valorizam a formação contínua (presencial e online)</a:t>
          </a:r>
        </a:p>
      </dgm:t>
    </dgm:pt>
    <dgm:pt modelId="{84E754F4-1E75-734E-B09D-D7CEF1A36238}" type="parTrans" cxnId="{B2798175-E3A7-6447-9213-33329CEA0D86}">
      <dgm:prSet/>
      <dgm:spPr/>
      <dgm:t>
        <a:bodyPr/>
        <a:lstStyle/>
        <a:p>
          <a:endParaRPr lang="pt-PT" sz="1400"/>
        </a:p>
      </dgm:t>
    </dgm:pt>
    <dgm:pt modelId="{1FCB5890-8FC4-BD44-B7CC-B361871D8411}" type="sibTrans" cxnId="{B2798175-E3A7-6447-9213-33329CEA0D86}">
      <dgm:prSet/>
      <dgm:spPr/>
      <dgm:t>
        <a:bodyPr/>
        <a:lstStyle/>
        <a:p>
          <a:endParaRPr lang="pt-PT" sz="1400"/>
        </a:p>
      </dgm:t>
    </dgm:pt>
    <dgm:pt modelId="{794D8167-6E53-0841-A198-88513559E621}">
      <dgm:prSet custT="1"/>
      <dgm:spPr/>
      <dgm:t>
        <a:bodyPr/>
        <a:lstStyle/>
        <a:p>
          <a:endParaRPr lang="pt-PT" sz="1400" dirty="0"/>
        </a:p>
      </dgm:t>
    </dgm:pt>
    <dgm:pt modelId="{D7C16B62-FAAE-9045-B358-B95FC8DA7F8C}" type="parTrans" cxnId="{668763D0-6611-1E4D-B232-1F8C8BBB6548}">
      <dgm:prSet/>
      <dgm:spPr/>
      <dgm:t>
        <a:bodyPr/>
        <a:lstStyle/>
        <a:p>
          <a:endParaRPr lang="pt-PT" sz="1400"/>
        </a:p>
      </dgm:t>
    </dgm:pt>
    <dgm:pt modelId="{F360EE3A-F37E-C64E-A1D4-C85B7E2520A6}" type="sibTrans" cxnId="{668763D0-6611-1E4D-B232-1F8C8BBB6548}">
      <dgm:prSet/>
      <dgm:spPr/>
      <dgm:t>
        <a:bodyPr/>
        <a:lstStyle/>
        <a:p>
          <a:endParaRPr lang="pt-PT" sz="1400"/>
        </a:p>
      </dgm:t>
    </dgm:pt>
    <dgm:pt modelId="{E9780588-AEFF-094A-B3E3-977DCFC8E117}">
      <dgm:prSet custT="1"/>
      <dgm:spPr/>
      <dgm:t>
        <a:bodyPr/>
        <a:lstStyle/>
        <a:p>
          <a:r>
            <a:rPr lang="pt-PT" sz="1400"/>
            <a:t>Consciência social e ambiental</a:t>
          </a:r>
          <a:endParaRPr lang="pt-PT" sz="1400" dirty="0"/>
        </a:p>
      </dgm:t>
    </dgm:pt>
    <dgm:pt modelId="{75498BBD-B036-7E48-B57A-C60BD790EE9B}" type="parTrans" cxnId="{411C5783-79A7-A142-8531-CBADBDF78008}">
      <dgm:prSet/>
      <dgm:spPr/>
      <dgm:t>
        <a:bodyPr/>
        <a:lstStyle/>
        <a:p>
          <a:endParaRPr lang="pt-PT" sz="1400"/>
        </a:p>
      </dgm:t>
    </dgm:pt>
    <dgm:pt modelId="{5350649C-057B-E64A-BBA2-D5508DF68B7E}" type="sibTrans" cxnId="{411C5783-79A7-A142-8531-CBADBDF78008}">
      <dgm:prSet/>
      <dgm:spPr/>
      <dgm:t>
        <a:bodyPr/>
        <a:lstStyle/>
        <a:p>
          <a:endParaRPr lang="pt-PT" sz="1400"/>
        </a:p>
      </dgm:t>
    </dgm:pt>
    <dgm:pt modelId="{0CB4EA1B-B1E5-1C4B-BA28-F3F4BC9E4E9F}">
      <dgm:prSet custT="1"/>
      <dgm:spPr/>
      <dgm:t>
        <a:bodyPr/>
        <a:lstStyle/>
        <a:p>
          <a:r>
            <a:rPr lang="pt-PT" sz="1400" dirty="0"/>
            <a:t>São consumidores éticos</a:t>
          </a:r>
        </a:p>
        <a:p>
          <a:endParaRPr lang="pt-PT" sz="1400" dirty="0"/>
        </a:p>
        <a:p>
          <a:r>
            <a:rPr lang="pt-PT" sz="1400" dirty="0"/>
            <a:t>Ativistas idealistas</a:t>
          </a:r>
        </a:p>
      </dgm:t>
    </dgm:pt>
    <dgm:pt modelId="{85590064-3749-3548-A65E-277992A4A8D4}" type="parTrans" cxnId="{75C31E6E-DBBD-AF41-A12A-5B82AD9EA21C}">
      <dgm:prSet/>
      <dgm:spPr/>
      <dgm:t>
        <a:bodyPr/>
        <a:lstStyle/>
        <a:p>
          <a:endParaRPr lang="pt-PT" sz="1400"/>
        </a:p>
      </dgm:t>
    </dgm:pt>
    <dgm:pt modelId="{6DF45853-7BFC-1C4E-8EB9-D844684014CE}" type="sibTrans" cxnId="{75C31E6E-DBBD-AF41-A12A-5B82AD9EA21C}">
      <dgm:prSet/>
      <dgm:spPr/>
      <dgm:t>
        <a:bodyPr/>
        <a:lstStyle/>
        <a:p>
          <a:endParaRPr lang="pt-PT" sz="1400"/>
        </a:p>
      </dgm:t>
    </dgm:pt>
    <dgm:pt modelId="{0BBC78D5-9662-5448-A209-6D7EF62164DF}">
      <dgm:prSet custT="1"/>
      <dgm:spPr/>
      <dgm:t>
        <a:bodyPr/>
        <a:lstStyle/>
        <a:p>
          <a:endParaRPr lang="pt-PT" sz="1400" dirty="0"/>
        </a:p>
      </dgm:t>
    </dgm:pt>
    <dgm:pt modelId="{DC400D37-FC55-BB4F-89D5-E8A2D64D1B18}" type="parTrans" cxnId="{AC42B506-A767-3948-807D-887D60F12D0C}">
      <dgm:prSet/>
      <dgm:spPr/>
      <dgm:t>
        <a:bodyPr/>
        <a:lstStyle/>
        <a:p>
          <a:endParaRPr lang="pt-PT" sz="1400"/>
        </a:p>
      </dgm:t>
    </dgm:pt>
    <dgm:pt modelId="{B1C0A703-71A7-D549-82DC-64C20F92C9D1}" type="sibTrans" cxnId="{AC42B506-A767-3948-807D-887D60F12D0C}">
      <dgm:prSet/>
      <dgm:spPr/>
      <dgm:t>
        <a:bodyPr/>
        <a:lstStyle/>
        <a:p>
          <a:endParaRPr lang="pt-PT" sz="1400"/>
        </a:p>
      </dgm:t>
    </dgm:pt>
    <dgm:pt modelId="{80A63757-5F3A-B644-A9C4-ACE727C520BD}">
      <dgm:prSet custT="1"/>
      <dgm:spPr/>
      <dgm:t>
        <a:bodyPr/>
        <a:lstStyle/>
        <a:p>
          <a:r>
            <a:rPr lang="pt-PT" sz="1400"/>
            <a:t>Querem &gt; WLB</a:t>
          </a:r>
          <a:endParaRPr lang="pt-PT" sz="1400" dirty="0"/>
        </a:p>
      </dgm:t>
    </dgm:pt>
    <dgm:pt modelId="{27FCED14-708D-6C4A-8A19-006DB76E5665}" type="parTrans" cxnId="{73C7B376-A25F-1C4A-A1CE-0A3C984CD867}">
      <dgm:prSet/>
      <dgm:spPr/>
      <dgm:t>
        <a:bodyPr/>
        <a:lstStyle/>
        <a:p>
          <a:endParaRPr lang="pt-PT" sz="1400"/>
        </a:p>
      </dgm:t>
    </dgm:pt>
    <dgm:pt modelId="{6F2C9E2B-DEA5-124B-A294-2B125B16F806}" type="sibTrans" cxnId="{73C7B376-A25F-1C4A-A1CE-0A3C984CD867}">
      <dgm:prSet/>
      <dgm:spPr/>
      <dgm:t>
        <a:bodyPr/>
        <a:lstStyle/>
        <a:p>
          <a:endParaRPr lang="pt-PT" sz="1400"/>
        </a:p>
      </dgm:t>
    </dgm:pt>
    <dgm:pt modelId="{B4107D8A-6DCC-F54E-B85D-D20B06AF8DF2}">
      <dgm:prSet custT="1"/>
      <dgm:spPr/>
      <dgm:t>
        <a:bodyPr/>
        <a:lstStyle/>
        <a:p>
          <a:r>
            <a:rPr lang="pt-PT" sz="1400"/>
            <a:t>W remoto</a:t>
          </a:r>
          <a:endParaRPr lang="pt-PT" sz="1400" dirty="0"/>
        </a:p>
      </dgm:t>
    </dgm:pt>
    <dgm:pt modelId="{B2A14E9F-F468-DC41-B781-A4504B9A8732}" type="parTrans" cxnId="{CB7D5B7E-029A-8341-AC10-D3C12202A707}">
      <dgm:prSet/>
      <dgm:spPr/>
      <dgm:t>
        <a:bodyPr/>
        <a:lstStyle/>
        <a:p>
          <a:endParaRPr lang="pt-PT" sz="1400"/>
        </a:p>
      </dgm:t>
    </dgm:pt>
    <dgm:pt modelId="{8667F3D0-EA8D-9041-823A-F2E67FC3C18E}" type="sibTrans" cxnId="{CB7D5B7E-029A-8341-AC10-D3C12202A707}">
      <dgm:prSet/>
      <dgm:spPr/>
      <dgm:t>
        <a:bodyPr/>
        <a:lstStyle/>
        <a:p>
          <a:endParaRPr lang="pt-PT" sz="1400"/>
        </a:p>
      </dgm:t>
    </dgm:pt>
    <dgm:pt modelId="{167A537B-3A1F-8F4E-8A93-E343C3457618}">
      <dgm:prSet custT="1"/>
      <dgm:spPr/>
      <dgm:t>
        <a:bodyPr/>
        <a:lstStyle/>
        <a:p>
          <a:endParaRPr lang="pt-PT" sz="1400" dirty="0"/>
        </a:p>
      </dgm:t>
    </dgm:pt>
    <dgm:pt modelId="{AEEE2524-6223-EB46-9EDE-CE465F8F1E29}" type="parTrans" cxnId="{6B4D9E4B-F3CA-C341-9914-22DF74CB8A08}">
      <dgm:prSet/>
      <dgm:spPr/>
      <dgm:t>
        <a:bodyPr/>
        <a:lstStyle/>
        <a:p>
          <a:endParaRPr lang="pt-PT" sz="1400"/>
        </a:p>
      </dgm:t>
    </dgm:pt>
    <dgm:pt modelId="{975BC200-7782-B841-8C28-98B8522C61AF}" type="sibTrans" cxnId="{6B4D9E4B-F3CA-C341-9914-22DF74CB8A08}">
      <dgm:prSet/>
      <dgm:spPr/>
      <dgm:t>
        <a:bodyPr/>
        <a:lstStyle/>
        <a:p>
          <a:endParaRPr lang="pt-PT" sz="1400"/>
        </a:p>
      </dgm:t>
    </dgm:pt>
    <dgm:pt modelId="{4D50379F-0367-A347-967D-21FC4C5B19D9}">
      <dgm:prSet custT="1"/>
      <dgm:spPr/>
      <dgm:t>
        <a:bodyPr/>
        <a:lstStyle/>
        <a:p>
          <a:r>
            <a:rPr lang="pt-PT" sz="1400" dirty="0">
              <a:solidFill>
                <a:srgbClr val="FF0000"/>
              </a:solidFill>
            </a:rPr>
            <a:t>Propensos a mudar</a:t>
          </a:r>
        </a:p>
      </dgm:t>
    </dgm:pt>
    <dgm:pt modelId="{6EEC3F9A-7B94-6443-A4AD-9D3262E39282}" type="parTrans" cxnId="{8492D99C-BCE2-E449-8091-C1CC16D30A0C}">
      <dgm:prSet/>
      <dgm:spPr/>
      <dgm:t>
        <a:bodyPr/>
        <a:lstStyle/>
        <a:p>
          <a:endParaRPr lang="pt-PT" sz="1400"/>
        </a:p>
      </dgm:t>
    </dgm:pt>
    <dgm:pt modelId="{E728A34B-C994-6A45-A1C6-6A085CAFD483}" type="sibTrans" cxnId="{8492D99C-BCE2-E449-8091-C1CC16D30A0C}">
      <dgm:prSet/>
      <dgm:spPr/>
      <dgm:t>
        <a:bodyPr/>
        <a:lstStyle/>
        <a:p>
          <a:endParaRPr lang="pt-PT" sz="1400"/>
        </a:p>
      </dgm:t>
    </dgm:pt>
    <dgm:pt modelId="{2EBDBDA8-19CB-5E42-8CEC-CB04368716C2}">
      <dgm:prSet custT="1"/>
      <dgm:spPr/>
      <dgm:t>
        <a:bodyPr/>
        <a:lstStyle/>
        <a:p>
          <a:r>
            <a:rPr lang="pt-PT" sz="1400"/>
            <a:t>Buscam propósito</a:t>
          </a:r>
          <a:endParaRPr lang="pt-PT" sz="1400" dirty="0"/>
        </a:p>
      </dgm:t>
    </dgm:pt>
    <dgm:pt modelId="{47F367C9-DFEF-CB44-9205-D9BBDED0F9E3}" type="parTrans" cxnId="{022FF6ED-14BD-114C-8EAD-A241D6886A27}">
      <dgm:prSet/>
      <dgm:spPr/>
      <dgm:t>
        <a:bodyPr/>
        <a:lstStyle/>
        <a:p>
          <a:endParaRPr lang="pt-PT" sz="1400"/>
        </a:p>
      </dgm:t>
    </dgm:pt>
    <dgm:pt modelId="{407CAEEF-8EF0-4440-9A20-41CBE8C52900}" type="sibTrans" cxnId="{022FF6ED-14BD-114C-8EAD-A241D6886A27}">
      <dgm:prSet/>
      <dgm:spPr/>
      <dgm:t>
        <a:bodyPr/>
        <a:lstStyle/>
        <a:p>
          <a:endParaRPr lang="pt-PT" sz="1400"/>
        </a:p>
      </dgm:t>
    </dgm:pt>
    <dgm:pt modelId="{01FB544E-3279-EC40-AB70-910F6E9C016A}">
      <dgm:prSet custT="1"/>
      <dgm:spPr/>
      <dgm:t>
        <a:bodyPr/>
        <a:lstStyle/>
        <a:p>
          <a:endParaRPr lang="pt-PT" sz="1400" dirty="0"/>
        </a:p>
      </dgm:t>
    </dgm:pt>
    <dgm:pt modelId="{045E63BE-A9CF-3242-8941-DC70022BB157}" type="parTrans" cxnId="{DEDF68AB-08E5-184D-9B05-1E0ED6226DAB}">
      <dgm:prSet/>
      <dgm:spPr/>
      <dgm:t>
        <a:bodyPr/>
        <a:lstStyle/>
        <a:p>
          <a:endParaRPr lang="pt-PT" sz="1400"/>
        </a:p>
      </dgm:t>
    </dgm:pt>
    <dgm:pt modelId="{37986D29-C71D-6642-BDC3-55E7ED58C755}" type="sibTrans" cxnId="{DEDF68AB-08E5-184D-9B05-1E0ED6226DAB}">
      <dgm:prSet/>
      <dgm:spPr/>
      <dgm:t>
        <a:bodyPr/>
        <a:lstStyle/>
        <a:p>
          <a:endParaRPr lang="pt-PT" sz="1400"/>
        </a:p>
      </dgm:t>
    </dgm:pt>
    <dgm:pt modelId="{A4EC37D0-EA77-DD42-85D9-16427AF8EEC0}">
      <dgm:prSet custT="1"/>
      <dgm:spPr/>
      <dgm:t>
        <a:bodyPr/>
        <a:lstStyle/>
        <a:p>
          <a:r>
            <a:rPr lang="pt-PT" sz="1400"/>
            <a:t>Horário flexível</a:t>
          </a:r>
          <a:endParaRPr lang="pt-PT" sz="1400" dirty="0"/>
        </a:p>
      </dgm:t>
    </dgm:pt>
    <dgm:pt modelId="{1255AC9B-7403-4F4F-92F2-8F45932F2269}" type="parTrans" cxnId="{B164A198-608F-994B-8663-E77057885879}">
      <dgm:prSet/>
      <dgm:spPr/>
      <dgm:t>
        <a:bodyPr/>
        <a:lstStyle/>
        <a:p>
          <a:endParaRPr lang="pt-PT" sz="1400"/>
        </a:p>
      </dgm:t>
    </dgm:pt>
    <dgm:pt modelId="{44767E08-39F0-FE4B-AA9B-ECD08B2CBD00}" type="sibTrans" cxnId="{B164A198-608F-994B-8663-E77057885879}">
      <dgm:prSet/>
      <dgm:spPr/>
      <dgm:t>
        <a:bodyPr/>
        <a:lstStyle/>
        <a:p>
          <a:endParaRPr lang="pt-PT" sz="1400"/>
        </a:p>
      </dgm:t>
    </dgm:pt>
    <dgm:pt modelId="{668C7569-093B-6941-BA0F-934466282866}">
      <dgm:prSet custT="1"/>
      <dgm:spPr/>
      <dgm:t>
        <a:bodyPr/>
        <a:lstStyle/>
        <a:p>
          <a:endParaRPr lang="pt-PT" sz="1400" dirty="0"/>
        </a:p>
      </dgm:t>
    </dgm:pt>
    <dgm:pt modelId="{6C097666-1B15-BF40-A2C4-CC46AB56D5F8}" type="parTrans" cxnId="{AEAE5CD3-DE1E-5846-B2FB-1427370EB84A}">
      <dgm:prSet/>
      <dgm:spPr/>
      <dgm:t>
        <a:bodyPr/>
        <a:lstStyle/>
        <a:p>
          <a:endParaRPr lang="pt-PT" sz="1400"/>
        </a:p>
      </dgm:t>
    </dgm:pt>
    <dgm:pt modelId="{947A5D24-8D2A-6746-8E09-A3087021D38F}" type="sibTrans" cxnId="{AEAE5CD3-DE1E-5846-B2FB-1427370EB84A}">
      <dgm:prSet/>
      <dgm:spPr/>
      <dgm:t>
        <a:bodyPr/>
        <a:lstStyle/>
        <a:p>
          <a:endParaRPr lang="pt-PT" sz="1400"/>
        </a:p>
      </dgm:t>
    </dgm:pt>
    <dgm:pt modelId="{8566B652-D205-E840-956E-6313268FB117}">
      <dgm:prSet custT="1"/>
      <dgm:spPr/>
      <dgm:t>
        <a:bodyPr/>
        <a:lstStyle/>
        <a:p>
          <a:r>
            <a:rPr lang="pt-PT" sz="1400"/>
            <a:t>Buscam satisfação</a:t>
          </a:r>
          <a:endParaRPr lang="pt-PT" sz="1400" dirty="0"/>
        </a:p>
      </dgm:t>
    </dgm:pt>
    <dgm:pt modelId="{D1040F4E-98B1-3047-8314-2D6A5E1DE127}" type="parTrans" cxnId="{4965A5D5-4562-4447-8AA2-8F5737CD4C51}">
      <dgm:prSet/>
      <dgm:spPr/>
      <dgm:t>
        <a:bodyPr/>
        <a:lstStyle/>
        <a:p>
          <a:endParaRPr lang="pt-PT" sz="1400"/>
        </a:p>
      </dgm:t>
    </dgm:pt>
    <dgm:pt modelId="{DDA77157-C535-F84C-819E-A0AE8E00C1CC}" type="sibTrans" cxnId="{4965A5D5-4562-4447-8AA2-8F5737CD4C51}">
      <dgm:prSet/>
      <dgm:spPr/>
      <dgm:t>
        <a:bodyPr/>
        <a:lstStyle/>
        <a:p>
          <a:endParaRPr lang="pt-PT" sz="1400"/>
        </a:p>
      </dgm:t>
    </dgm:pt>
    <dgm:pt modelId="{65A0D1DF-7080-A449-997E-1B6EFC670888}">
      <dgm:prSet custT="1"/>
      <dgm:spPr/>
      <dgm:t>
        <a:bodyPr/>
        <a:lstStyle/>
        <a:p>
          <a:endParaRPr lang="pt-PT" sz="1400" dirty="0"/>
        </a:p>
      </dgm:t>
    </dgm:pt>
    <dgm:pt modelId="{738721B2-8112-B541-995B-7D8D96F91664}" type="parTrans" cxnId="{B67C4856-30C1-8E4D-9E92-9B923BFBDD54}">
      <dgm:prSet/>
      <dgm:spPr/>
      <dgm:t>
        <a:bodyPr/>
        <a:lstStyle/>
        <a:p>
          <a:endParaRPr lang="pt-PT" sz="1400"/>
        </a:p>
      </dgm:t>
    </dgm:pt>
    <dgm:pt modelId="{9F804C9B-1CA6-4C43-806A-3801C2FDC579}" type="sibTrans" cxnId="{B67C4856-30C1-8E4D-9E92-9B923BFBDD54}">
      <dgm:prSet/>
      <dgm:spPr/>
      <dgm:t>
        <a:bodyPr/>
        <a:lstStyle/>
        <a:p>
          <a:endParaRPr lang="pt-PT" sz="1400"/>
        </a:p>
      </dgm:t>
    </dgm:pt>
    <dgm:pt modelId="{F2E02C12-9773-D545-90AF-8A99B6468F70}">
      <dgm:prSet custT="1"/>
      <dgm:spPr/>
      <dgm:t>
        <a:bodyPr/>
        <a:lstStyle/>
        <a:p>
          <a:r>
            <a:rPr lang="pt-PT" sz="1400" b="0" dirty="0"/>
            <a:t>Uso intenso </a:t>
          </a:r>
          <a:r>
            <a:rPr lang="pt-PT" sz="1400" b="0" i="1" dirty="0"/>
            <a:t>Smartphones</a:t>
          </a:r>
          <a:r>
            <a:rPr lang="pt-PT" sz="1400" b="0" dirty="0"/>
            <a:t>  e redes sociais</a:t>
          </a:r>
        </a:p>
        <a:p>
          <a:endParaRPr lang="pt-PT" sz="1400" b="0" dirty="0"/>
        </a:p>
        <a:p>
          <a:r>
            <a:rPr lang="pt-PT" sz="1400" b="0" dirty="0"/>
            <a:t>Ainda apreciam a comunicação face-to-face</a:t>
          </a:r>
        </a:p>
      </dgm:t>
    </dgm:pt>
    <dgm:pt modelId="{136FC2D0-2BB4-4743-BA29-49773748D056}" type="parTrans" cxnId="{B57156A3-2DE9-DA40-9269-D30E5CBA3728}">
      <dgm:prSet/>
      <dgm:spPr/>
      <dgm:t>
        <a:bodyPr/>
        <a:lstStyle/>
        <a:p>
          <a:endParaRPr lang="pt-PT" sz="1400"/>
        </a:p>
      </dgm:t>
    </dgm:pt>
    <dgm:pt modelId="{7243A294-65EE-DB4F-B4BB-6B667B2E942F}" type="sibTrans" cxnId="{B57156A3-2DE9-DA40-9269-D30E5CBA3728}">
      <dgm:prSet/>
      <dgm:spPr/>
      <dgm:t>
        <a:bodyPr/>
        <a:lstStyle/>
        <a:p>
          <a:endParaRPr lang="pt-PT" sz="1400"/>
        </a:p>
      </dgm:t>
    </dgm:pt>
    <dgm:pt modelId="{72DD1B05-0851-FB47-92B5-3AAD2417C52C}">
      <dgm:prSet custT="1"/>
      <dgm:spPr/>
      <dgm:t>
        <a:bodyPr/>
        <a:lstStyle/>
        <a:p>
          <a:endParaRPr lang="pt-PT" sz="1400" b="0" dirty="0"/>
        </a:p>
      </dgm:t>
    </dgm:pt>
    <dgm:pt modelId="{ECA6F0A2-A667-FD4C-B080-BFCA9A503566}" type="parTrans" cxnId="{2812D86D-AB02-624F-A0D9-79EE5C9447D5}">
      <dgm:prSet/>
      <dgm:spPr/>
      <dgm:t>
        <a:bodyPr/>
        <a:lstStyle/>
        <a:p>
          <a:endParaRPr lang="pt-PT" sz="1400"/>
        </a:p>
      </dgm:t>
    </dgm:pt>
    <dgm:pt modelId="{A696CEF9-39DD-384F-AA69-EEA05F6B64A5}" type="sibTrans" cxnId="{2812D86D-AB02-624F-A0D9-79EE5C9447D5}">
      <dgm:prSet/>
      <dgm:spPr/>
      <dgm:t>
        <a:bodyPr/>
        <a:lstStyle/>
        <a:p>
          <a:endParaRPr lang="pt-PT" sz="1400"/>
        </a:p>
      </dgm:t>
    </dgm:pt>
    <dgm:pt modelId="{386A882D-2FE4-A643-960B-B9A7A056E693}">
      <dgm:prSet custT="1"/>
      <dgm:spPr/>
      <dgm:t>
        <a:bodyPr/>
        <a:lstStyle/>
        <a:p>
          <a:pPr marL="0"/>
          <a:r>
            <a:rPr lang="pt-PT" sz="1400" dirty="0"/>
            <a:t>Ambientes diversos/inclusivos</a:t>
          </a:r>
        </a:p>
      </dgm:t>
    </dgm:pt>
    <dgm:pt modelId="{2CF2CBA7-78BD-1D48-9C15-DEF5B8FA739A}" type="parTrans" cxnId="{C2C74657-6009-5C47-8C70-B696D59C0728}">
      <dgm:prSet/>
      <dgm:spPr/>
      <dgm:t>
        <a:bodyPr/>
        <a:lstStyle/>
        <a:p>
          <a:endParaRPr lang="pt-PT" sz="1400"/>
        </a:p>
      </dgm:t>
    </dgm:pt>
    <dgm:pt modelId="{B7996D6E-B077-3349-AA96-3CB1D6AAB768}" type="sibTrans" cxnId="{C2C74657-6009-5C47-8C70-B696D59C0728}">
      <dgm:prSet/>
      <dgm:spPr/>
      <dgm:t>
        <a:bodyPr/>
        <a:lstStyle/>
        <a:p>
          <a:endParaRPr lang="pt-PT" sz="1400"/>
        </a:p>
      </dgm:t>
    </dgm:pt>
    <dgm:pt modelId="{189CEE9E-400F-1645-8042-896223EF8E0B}">
      <dgm:prSet custT="1"/>
      <dgm:spPr/>
      <dgm:t>
        <a:bodyPr/>
        <a:lstStyle/>
        <a:p>
          <a:pPr marL="0"/>
          <a:r>
            <a:rPr lang="pt-PT" sz="1400" dirty="0"/>
            <a:t>Igualdade </a:t>
          </a:r>
        </a:p>
        <a:p>
          <a:pPr marL="0" indent="0">
            <a:tabLst>
              <a:tab pos="173038" algn="l"/>
            </a:tabLst>
          </a:pPr>
          <a:r>
            <a:rPr lang="pt-PT" sz="1400" dirty="0"/>
            <a:t>	género 	raça</a:t>
          </a:r>
        </a:p>
        <a:p>
          <a:pPr marL="0" indent="0">
            <a:tabLst>
              <a:tab pos="173038" algn="l"/>
            </a:tabLst>
          </a:pPr>
          <a:r>
            <a:rPr lang="pt-PT" sz="1400" dirty="0"/>
            <a:t>	Sexualidade</a:t>
          </a:r>
        </a:p>
        <a:p>
          <a:pPr marL="0"/>
          <a:r>
            <a:rPr lang="pt-PT" sz="1400" dirty="0"/>
            <a:t>    ...</a:t>
          </a:r>
        </a:p>
      </dgm:t>
    </dgm:pt>
    <dgm:pt modelId="{102BE1DD-63B8-C046-87D8-2EAF4A20976A}" type="parTrans" cxnId="{F1D8084B-AF25-BA44-BD2E-92727A3A0861}">
      <dgm:prSet/>
      <dgm:spPr/>
      <dgm:t>
        <a:bodyPr/>
        <a:lstStyle/>
        <a:p>
          <a:endParaRPr lang="pt-PT" sz="1400"/>
        </a:p>
      </dgm:t>
    </dgm:pt>
    <dgm:pt modelId="{93A50FF6-810E-8D4F-8C13-DC76EFD0F5F7}" type="sibTrans" cxnId="{F1D8084B-AF25-BA44-BD2E-92727A3A0861}">
      <dgm:prSet/>
      <dgm:spPr/>
      <dgm:t>
        <a:bodyPr/>
        <a:lstStyle/>
        <a:p>
          <a:endParaRPr lang="pt-PT" sz="1400"/>
        </a:p>
      </dgm:t>
    </dgm:pt>
    <dgm:pt modelId="{3DC8CF63-2F56-2C40-9A1E-2BA02FCF3AA2}">
      <dgm:prSet custT="1"/>
      <dgm:spPr/>
      <dgm:t>
        <a:bodyPr/>
        <a:lstStyle/>
        <a:p>
          <a:pPr marL="0"/>
          <a:endParaRPr lang="pt-PT" sz="1400"/>
        </a:p>
      </dgm:t>
    </dgm:pt>
    <dgm:pt modelId="{F5C73F52-83F1-4C4B-9DC9-68E3F7C38F71}" type="parTrans" cxnId="{74BB50B2-5C86-A642-A85C-8D0355A487F3}">
      <dgm:prSet/>
      <dgm:spPr/>
      <dgm:t>
        <a:bodyPr/>
        <a:lstStyle/>
        <a:p>
          <a:endParaRPr lang="pt-PT" sz="1400"/>
        </a:p>
      </dgm:t>
    </dgm:pt>
    <dgm:pt modelId="{F3E355AD-8F91-A846-96DC-C0B460558350}" type="sibTrans" cxnId="{74BB50B2-5C86-A642-A85C-8D0355A487F3}">
      <dgm:prSet/>
      <dgm:spPr/>
      <dgm:t>
        <a:bodyPr/>
        <a:lstStyle/>
        <a:p>
          <a:endParaRPr lang="pt-PT" sz="1400"/>
        </a:p>
      </dgm:t>
    </dgm:pt>
    <dgm:pt modelId="{75C970AA-DCED-AD46-ACB8-85FC6A3687E6}">
      <dgm:prSet custT="1"/>
      <dgm:spPr/>
      <dgm:t>
        <a:bodyPr/>
        <a:lstStyle/>
        <a:p>
          <a:pPr marL="0"/>
          <a:endParaRPr lang="pt-PT" sz="1400" dirty="0"/>
        </a:p>
      </dgm:t>
    </dgm:pt>
    <dgm:pt modelId="{55124CD8-6E93-ED4B-BB0C-7753A29710AF}" type="parTrans" cxnId="{0B94FFBA-32DB-D64F-9CD3-EC9DADCAFC1F}">
      <dgm:prSet/>
      <dgm:spPr/>
      <dgm:t>
        <a:bodyPr/>
        <a:lstStyle/>
        <a:p>
          <a:endParaRPr lang="pt-PT" sz="1400"/>
        </a:p>
      </dgm:t>
    </dgm:pt>
    <dgm:pt modelId="{2E5A9ECB-0F99-C449-9A6C-DF247D420E4F}" type="sibTrans" cxnId="{0B94FFBA-32DB-D64F-9CD3-EC9DADCAFC1F}">
      <dgm:prSet/>
      <dgm:spPr/>
      <dgm:t>
        <a:bodyPr/>
        <a:lstStyle/>
        <a:p>
          <a:endParaRPr lang="pt-PT" sz="1400"/>
        </a:p>
      </dgm:t>
    </dgm:pt>
    <dgm:pt modelId="{D8408E25-16FB-F74F-970F-63993D251D4C}">
      <dgm:prSet custT="1"/>
      <dgm:spPr/>
      <dgm:t>
        <a:bodyPr/>
        <a:lstStyle/>
        <a:p>
          <a:pPr marL="0"/>
          <a:endParaRPr lang="pt-PT" sz="1400" dirty="0"/>
        </a:p>
      </dgm:t>
    </dgm:pt>
    <dgm:pt modelId="{885FA881-0AE0-5746-8671-66594C7E8EC9}" type="parTrans" cxnId="{DA3F45A9-D5CB-1847-92DE-BE5FA8114EB8}">
      <dgm:prSet/>
      <dgm:spPr/>
      <dgm:t>
        <a:bodyPr/>
        <a:lstStyle/>
        <a:p>
          <a:endParaRPr lang="pt-PT" sz="1400"/>
        </a:p>
      </dgm:t>
    </dgm:pt>
    <dgm:pt modelId="{5C9A68D9-3638-E44E-8874-011898B4A429}" type="sibTrans" cxnId="{DA3F45A9-D5CB-1847-92DE-BE5FA8114EB8}">
      <dgm:prSet/>
      <dgm:spPr/>
      <dgm:t>
        <a:bodyPr/>
        <a:lstStyle/>
        <a:p>
          <a:endParaRPr lang="pt-PT" sz="1400"/>
        </a:p>
      </dgm:t>
    </dgm:pt>
    <dgm:pt modelId="{995BB701-F777-E24C-8B6B-DB22DD402B90}" type="pres">
      <dgm:prSet presAssocID="{DE4C16AF-4D86-40DD-A030-4303054D22C0}" presName="Name0" presStyleCnt="0">
        <dgm:presLayoutVars>
          <dgm:dir/>
          <dgm:animLvl val="lvl"/>
          <dgm:resizeHandles val="exact"/>
        </dgm:presLayoutVars>
      </dgm:prSet>
      <dgm:spPr/>
    </dgm:pt>
    <dgm:pt modelId="{0E2BF363-9CE6-E148-835B-A472995ED213}" type="pres">
      <dgm:prSet presAssocID="{26C603EC-60A6-4E80-9C73-142433DF9B2A}" presName="composite" presStyleCnt="0"/>
      <dgm:spPr/>
    </dgm:pt>
    <dgm:pt modelId="{B9E59204-AE7D-684A-B97B-7415BE529273}" type="pres">
      <dgm:prSet presAssocID="{26C603EC-60A6-4E80-9C73-142433DF9B2A}" presName="parTx" presStyleLbl="alignNode1" presStyleIdx="0" presStyleCnt="6">
        <dgm:presLayoutVars>
          <dgm:chMax val="0"/>
          <dgm:chPref val="0"/>
        </dgm:presLayoutVars>
      </dgm:prSet>
      <dgm:spPr/>
    </dgm:pt>
    <dgm:pt modelId="{874873BA-972A-B04D-AE7B-64E9312E201A}" type="pres">
      <dgm:prSet presAssocID="{26C603EC-60A6-4E80-9C73-142433DF9B2A}" presName="desTx" presStyleLbl="alignAccFollowNode1" presStyleIdx="0" presStyleCnt="6">
        <dgm:presLayoutVars/>
      </dgm:prSet>
      <dgm:spPr/>
    </dgm:pt>
    <dgm:pt modelId="{127D463B-5BC7-C44D-8007-3D3987ABF008}" type="pres">
      <dgm:prSet presAssocID="{7F243CB8-48A8-421D-A208-7CD4FDF3589B}" presName="space" presStyleCnt="0"/>
      <dgm:spPr/>
    </dgm:pt>
    <dgm:pt modelId="{71F5CCA9-7863-8745-A44E-053F58811CDF}" type="pres">
      <dgm:prSet presAssocID="{0D0AEC13-4798-4E5B-AA72-CB30B126C4C1}" presName="composite" presStyleCnt="0"/>
      <dgm:spPr/>
    </dgm:pt>
    <dgm:pt modelId="{CF14D10B-467C-F44B-9F26-1FDB96CA9C4F}" type="pres">
      <dgm:prSet presAssocID="{0D0AEC13-4798-4E5B-AA72-CB30B126C4C1}" presName="parTx" presStyleLbl="alignNode1" presStyleIdx="1" presStyleCnt="6">
        <dgm:presLayoutVars>
          <dgm:chMax val="0"/>
          <dgm:chPref val="0"/>
        </dgm:presLayoutVars>
      </dgm:prSet>
      <dgm:spPr/>
    </dgm:pt>
    <dgm:pt modelId="{01A89942-148F-4B45-8BB2-A9BC6EE03F14}" type="pres">
      <dgm:prSet presAssocID="{0D0AEC13-4798-4E5B-AA72-CB30B126C4C1}" presName="desTx" presStyleLbl="alignAccFollowNode1" presStyleIdx="1" presStyleCnt="6">
        <dgm:presLayoutVars/>
      </dgm:prSet>
      <dgm:spPr/>
    </dgm:pt>
    <dgm:pt modelId="{365C283D-A876-EF4A-A277-E3B9CC8B6661}" type="pres">
      <dgm:prSet presAssocID="{72210B49-FB3C-4A6F-9EB1-75613156230C}" presName="space" presStyleCnt="0"/>
      <dgm:spPr/>
    </dgm:pt>
    <dgm:pt modelId="{E21F4DA4-7B05-0043-96AC-45167113A325}" type="pres">
      <dgm:prSet presAssocID="{B7280759-0EBB-44E0-9A04-3A57055A51CC}" presName="composite" presStyleCnt="0"/>
      <dgm:spPr/>
    </dgm:pt>
    <dgm:pt modelId="{30992D4A-1D97-D94E-9DBC-7681F33CC45A}" type="pres">
      <dgm:prSet presAssocID="{B7280759-0EBB-44E0-9A04-3A57055A51CC}" presName="parTx" presStyleLbl="alignNode1" presStyleIdx="2" presStyleCnt="6">
        <dgm:presLayoutVars>
          <dgm:chMax val="0"/>
          <dgm:chPref val="0"/>
        </dgm:presLayoutVars>
      </dgm:prSet>
      <dgm:spPr/>
    </dgm:pt>
    <dgm:pt modelId="{5761BC68-4A5D-934E-B552-0E2DC88F52C0}" type="pres">
      <dgm:prSet presAssocID="{B7280759-0EBB-44E0-9A04-3A57055A51CC}" presName="desTx" presStyleLbl="alignAccFollowNode1" presStyleIdx="2" presStyleCnt="6">
        <dgm:presLayoutVars/>
      </dgm:prSet>
      <dgm:spPr/>
    </dgm:pt>
    <dgm:pt modelId="{18669BF7-B742-BD49-8667-E8C8FF5A07E8}" type="pres">
      <dgm:prSet presAssocID="{E10BA89F-F797-4B9C-8ADC-2E8E9C56649B}" presName="space" presStyleCnt="0"/>
      <dgm:spPr/>
    </dgm:pt>
    <dgm:pt modelId="{059CCB54-4C7B-8049-AC3C-6559F51D84E9}" type="pres">
      <dgm:prSet presAssocID="{0181C272-43AD-4838-B7D4-400DF1B1AB83}" presName="composite" presStyleCnt="0"/>
      <dgm:spPr/>
    </dgm:pt>
    <dgm:pt modelId="{03ADC2E9-041D-6947-8452-A6FCF3AFB1A1}" type="pres">
      <dgm:prSet presAssocID="{0181C272-43AD-4838-B7D4-400DF1B1AB83}" presName="parTx" presStyleLbl="alignNode1" presStyleIdx="3" presStyleCnt="6">
        <dgm:presLayoutVars>
          <dgm:chMax val="0"/>
          <dgm:chPref val="0"/>
        </dgm:presLayoutVars>
      </dgm:prSet>
      <dgm:spPr/>
    </dgm:pt>
    <dgm:pt modelId="{24D72F40-F914-854A-A495-E1CB5C3F3D9A}" type="pres">
      <dgm:prSet presAssocID="{0181C272-43AD-4838-B7D4-400DF1B1AB83}" presName="desTx" presStyleLbl="alignAccFollowNode1" presStyleIdx="3" presStyleCnt="6">
        <dgm:presLayoutVars/>
      </dgm:prSet>
      <dgm:spPr/>
    </dgm:pt>
    <dgm:pt modelId="{D3D858B1-FC4C-F341-9C0D-9201797330BD}" type="pres">
      <dgm:prSet presAssocID="{89A48BA2-7ECA-4D84-B3BB-BEB4F527D0DD}" presName="space" presStyleCnt="0"/>
      <dgm:spPr/>
    </dgm:pt>
    <dgm:pt modelId="{92C71DF7-A7A4-EB42-8EBC-722C0059BDFB}" type="pres">
      <dgm:prSet presAssocID="{5DDCB3BD-6949-43E9-A3F6-7E6D9E1FAA5E}" presName="composite" presStyleCnt="0"/>
      <dgm:spPr/>
    </dgm:pt>
    <dgm:pt modelId="{A5695FAE-53B7-5048-9840-1046DDE63431}" type="pres">
      <dgm:prSet presAssocID="{5DDCB3BD-6949-43E9-A3F6-7E6D9E1FAA5E}" presName="parTx" presStyleLbl="alignNode1" presStyleIdx="4" presStyleCnt="6">
        <dgm:presLayoutVars>
          <dgm:chMax val="0"/>
          <dgm:chPref val="0"/>
        </dgm:presLayoutVars>
      </dgm:prSet>
      <dgm:spPr/>
    </dgm:pt>
    <dgm:pt modelId="{A73914B3-DCC2-9949-AE4B-F5D1E8EE2307}" type="pres">
      <dgm:prSet presAssocID="{5DDCB3BD-6949-43E9-A3F6-7E6D9E1FAA5E}" presName="desTx" presStyleLbl="alignAccFollowNode1" presStyleIdx="4" presStyleCnt="6">
        <dgm:presLayoutVars/>
      </dgm:prSet>
      <dgm:spPr/>
    </dgm:pt>
    <dgm:pt modelId="{FBBA68F8-F940-A64A-AA1D-7488E9A330D6}" type="pres">
      <dgm:prSet presAssocID="{34969B60-6A38-4927-9F6D-C80022B2C27A}" presName="space" presStyleCnt="0"/>
      <dgm:spPr/>
    </dgm:pt>
    <dgm:pt modelId="{0A0FCF01-7C9A-DD44-81C8-ECC470F215F3}" type="pres">
      <dgm:prSet presAssocID="{D8D520D4-08AC-4296-9F0E-F196D5EC7EA0}" presName="composite" presStyleCnt="0"/>
      <dgm:spPr/>
    </dgm:pt>
    <dgm:pt modelId="{09FE68B2-3A06-5544-BDB1-BE6B67D0F44C}" type="pres">
      <dgm:prSet presAssocID="{D8D520D4-08AC-4296-9F0E-F196D5EC7EA0}" presName="parTx" presStyleLbl="alignNode1" presStyleIdx="5" presStyleCnt="6">
        <dgm:presLayoutVars>
          <dgm:chMax val="0"/>
          <dgm:chPref val="0"/>
        </dgm:presLayoutVars>
      </dgm:prSet>
      <dgm:spPr/>
    </dgm:pt>
    <dgm:pt modelId="{1DC7C536-6706-BF42-B608-23517A1F90BF}" type="pres">
      <dgm:prSet presAssocID="{D8D520D4-08AC-4296-9F0E-F196D5EC7EA0}" presName="desTx" presStyleLbl="alignAccFollowNode1" presStyleIdx="5" presStyleCnt="6">
        <dgm:presLayoutVars/>
      </dgm:prSet>
      <dgm:spPr/>
    </dgm:pt>
  </dgm:ptLst>
  <dgm:cxnLst>
    <dgm:cxn modelId="{AC42B506-A767-3948-807D-887D60F12D0C}" srcId="{B7280759-0EBB-44E0-9A04-3A57055A51CC}" destId="{0BBC78D5-9662-5448-A209-6D7EF62164DF}" srcOrd="1" destOrd="0" parTransId="{DC400D37-FC55-BB4F-89D5-E8A2D64D1B18}" sibTransId="{B1C0A703-71A7-D549-82DC-64C20F92C9D1}"/>
    <dgm:cxn modelId="{3FB24807-0BED-214C-99FF-F177A9212881}" srcId="{26C603EC-60A6-4E80-9C73-142433DF9B2A}" destId="{D46CB707-1FF7-F548-AC63-25CE852F2B1D}" srcOrd="0" destOrd="0" parTransId="{1AA97599-5597-7142-9C01-6F5910060BC2}" sibTransId="{461D58F1-A03E-2742-8420-635E7F2F2D3C}"/>
    <dgm:cxn modelId="{F312A413-DE7C-6F43-9984-268AB45A0A66}" type="presOf" srcId="{0BBC78D5-9662-5448-A209-6D7EF62164DF}" destId="{5761BC68-4A5D-934E-B552-0E2DC88F52C0}" srcOrd="0" destOrd="1" presId="urn:microsoft.com/office/officeart/2016/7/layout/HorizontalActionList"/>
    <dgm:cxn modelId="{E7B1CA14-4544-A345-A7BD-AC4B062F5B5F}" type="presOf" srcId="{F2E02C12-9773-D545-90AF-8A99B6468F70}" destId="{874873BA-972A-B04D-AE7B-64E9312E201A}" srcOrd="0" destOrd="4" presId="urn:microsoft.com/office/officeart/2016/7/layout/HorizontalActionList"/>
    <dgm:cxn modelId="{CB8E131F-E1BD-3F4D-B5A6-5CE146DDA1A4}" type="presOf" srcId="{386A882D-2FE4-A643-960B-B9A7A056E693}" destId="{1DC7C536-6706-BF42-B608-23517A1F90BF}" srcOrd="0" destOrd="0" presId="urn:microsoft.com/office/officeart/2016/7/layout/HorizontalActionList"/>
    <dgm:cxn modelId="{15C0AF22-9FE5-47F8-8E9D-1819B0AFFA42}" srcId="{DE4C16AF-4D86-40DD-A030-4303054D22C0}" destId="{0D0AEC13-4798-4E5B-AA72-CB30B126C4C1}" srcOrd="1" destOrd="0" parTransId="{1C1B26A6-A770-4FCA-9F01-D2CB5A49300C}" sibTransId="{72210B49-FB3C-4A6F-9EB1-75613156230C}"/>
    <dgm:cxn modelId="{C2685127-D599-E942-8F9C-73F67C42598E}" type="presOf" srcId="{B7280759-0EBB-44E0-9A04-3A57055A51CC}" destId="{30992D4A-1D97-D94E-9DBC-7681F33CC45A}" srcOrd="0" destOrd="0" presId="urn:microsoft.com/office/officeart/2016/7/layout/HorizontalActionList"/>
    <dgm:cxn modelId="{A6A1A228-C4B2-0E44-BADA-BA8B52C63001}" srcId="{0D0AEC13-4798-4E5B-AA72-CB30B126C4C1}" destId="{62EC3E16-0905-6442-9112-3AD2F7CA40BE}" srcOrd="0" destOrd="0" parTransId="{FC039568-7EAF-7A4E-885D-B3599027BE18}" sibTransId="{76B8A48C-8A45-A44D-B163-59BAB4AFF3EB}"/>
    <dgm:cxn modelId="{932CC32A-3755-8E40-974B-FFC4E32D90B4}" type="presOf" srcId="{80A63757-5F3A-B644-A9C4-ACE727C520BD}" destId="{24D72F40-F914-854A-A495-E1CB5C3F3D9A}" srcOrd="0" destOrd="0" presId="urn:microsoft.com/office/officeart/2016/7/layout/HorizontalActionList"/>
    <dgm:cxn modelId="{B330002D-C7E2-4C18-A838-9AE7021AC10E}" srcId="{DE4C16AF-4D86-40DD-A030-4303054D22C0}" destId="{26C603EC-60A6-4E80-9C73-142433DF9B2A}" srcOrd="0" destOrd="0" parTransId="{EC9DE3BD-A100-4DF0-B2F3-6017C2E8DE33}" sibTransId="{7F243CB8-48A8-421D-A208-7CD4FDF3589B}"/>
    <dgm:cxn modelId="{961F3B34-9F58-C745-B646-2FE4CE0E1334}" type="presOf" srcId="{01FB544E-3279-EC40-AB70-910F6E9C016A}" destId="{A73914B3-DCC2-9949-AE4B-F5D1E8EE2307}" srcOrd="0" destOrd="1" presId="urn:microsoft.com/office/officeart/2016/7/layout/HorizontalActionList"/>
    <dgm:cxn modelId="{EFD9435F-C2DC-504E-806E-D2BE0E7B579F}" type="presOf" srcId="{65A0D1DF-7080-A449-997E-1B6EFC670888}" destId="{A73914B3-DCC2-9949-AE4B-F5D1E8EE2307}" srcOrd="0" destOrd="3" presId="urn:microsoft.com/office/officeart/2016/7/layout/HorizontalActionList"/>
    <dgm:cxn modelId="{35C7D75F-9DBF-B34D-AA41-9EB347C98887}" type="presOf" srcId="{E9780588-AEFF-094A-B3E3-977DCFC8E117}" destId="{5761BC68-4A5D-934E-B552-0E2DC88F52C0}" srcOrd="0" destOrd="0" presId="urn:microsoft.com/office/officeart/2016/7/layout/HorizontalActionList"/>
    <dgm:cxn modelId="{023BCB42-FB4B-1540-85D6-2C04C2247807}" type="presOf" srcId="{D46CB707-1FF7-F548-AC63-25CE852F2B1D}" destId="{874873BA-972A-B04D-AE7B-64E9312E201A}" srcOrd="0" destOrd="0" presId="urn:microsoft.com/office/officeart/2016/7/layout/HorizontalActionList"/>
    <dgm:cxn modelId="{547CA163-8FB4-E947-8E7F-B1FB5873C8C2}" type="presOf" srcId="{72DD1B05-0851-FB47-92B5-3AAD2417C52C}" destId="{874873BA-972A-B04D-AE7B-64E9312E201A}" srcOrd="0" destOrd="3" presId="urn:microsoft.com/office/officeart/2016/7/layout/HorizontalActionList"/>
    <dgm:cxn modelId="{B79D7C45-7755-D446-9288-0EE73C7794BD}" type="presOf" srcId="{0181C272-43AD-4838-B7D4-400DF1B1AB83}" destId="{03ADC2E9-041D-6947-8452-A6FCF3AFB1A1}" srcOrd="0" destOrd="0" presId="urn:microsoft.com/office/officeart/2016/7/layout/HorizontalActionList"/>
    <dgm:cxn modelId="{DC3FEA65-DB59-A447-94E0-D87A0648948A}" type="presOf" srcId="{26C603EC-60A6-4E80-9C73-142433DF9B2A}" destId="{B9E59204-AE7D-684A-B97B-7415BE529273}" srcOrd="0" destOrd="0" presId="urn:microsoft.com/office/officeart/2016/7/layout/HorizontalActionList"/>
    <dgm:cxn modelId="{7ED8F047-D0F0-7246-9E72-9876A6DFC27D}" type="presOf" srcId="{62EC3E16-0905-6442-9112-3AD2F7CA40BE}" destId="{01A89942-148F-4B45-8BB2-A9BC6EE03F14}" srcOrd="0" destOrd="0" presId="urn:microsoft.com/office/officeart/2016/7/layout/HorizontalActionList"/>
    <dgm:cxn modelId="{9F860868-1F53-624F-A3CE-5B9680F060A0}" type="presOf" srcId="{4D50379F-0367-A347-967D-21FC4C5B19D9}" destId="{A73914B3-DCC2-9949-AE4B-F5D1E8EE2307}" srcOrd="0" destOrd="0" presId="urn:microsoft.com/office/officeart/2016/7/layout/HorizontalActionList"/>
    <dgm:cxn modelId="{89613E48-BE2A-B345-A0EA-4188AFA29432}" type="presOf" srcId="{DE4C16AF-4D86-40DD-A030-4303054D22C0}" destId="{995BB701-F777-E24C-8B6B-DB22DD402B90}" srcOrd="0" destOrd="0" presId="urn:microsoft.com/office/officeart/2016/7/layout/HorizontalActionList"/>
    <dgm:cxn modelId="{9790366A-864F-AD4D-BDB9-8021C3771946}" type="presOf" srcId="{AB7F1755-DEFE-5A4A-AB9A-9049C30E6FEC}" destId="{874873BA-972A-B04D-AE7B-64E9312E201A}" srcOrd="0" destOrd="2" presId="urn:microsoft.com/office/officeart/2016/7/layout/HorizontalActionList"/>
    <dgm:cxn modelId="{0724826A-2216-430F-86BA-CDAA80705397}" srcId="{DE4C16AF-4D86-40DD-A030-4303054D22C0}" destId="{D8D520D4-08AC-4296-9F0E-F196D5EC7EA0}" srcOrd="5" destOrd="0" parTransId="{094EB0E2-9525-4151-B6B9-05950D855C42}" sibTransId="{561D233E-4B1A-4AA3-8FEC-DB3E912AC98A}"/>
    <dgm:cxn modelId="{F1D8084B-AF25-BA44-BD2E-92727A3A0861}" srcId="{D8D520D4-08AC-4296-9F0E-F196D5EC7EA0}" destId="{189CEE9E-400F-1645-8042-896223EF8E0B}" srcOrd="2" destOrd="0" parTransId="{102BE1DD-63B8-C046-87D8-2EAF4A20976A}" sibTransId="{93A50FF6-810E-8D4F-8C13-DC76EFD0F5F7}"/>
    <dgm:cxn modelId="{6B4D9E4B-F3CA-C341-9914-22DF74CB8A08}" srcId="{0181C272-43AD-4838-B7D4-400DF1B1AB83}" destId="{167A537B-3A1F-8F4E-8A93-E343C3457618}" srcOrd="1" destOrd="0" parTransId="{AEEE2524-6223-EB46-9EDE-CE465F8F1E29}" sibTransId="{975BC200-7782-B841-8C28-98B8522C61AF}"/>
    <dgm:cxn modelId="{2812D86D-AB02-624F-A0D9-79EE5C9447D5}" srcId="{26C603EC-60A6-4E80-9C73-142433DF9B2A}" destId="{72DD1B05-0851-FB47-92B5-3AAD2417C52C}" srcOrd="3" destOrd="0" parTransId="{ECA6F0A2-A667-FD4C-B080-BFCA9A503566}" sibTransId="{A696CEF9-39DD-384F-AA69-EEA05F6B64A5}"/>
    <dgm:cxn modelId="{91B4F74D-9C43-0C45-8A14-D4A4E9CDC96E}" type="presOf" srcId="{6A7F3BFB-E275-2644-BFF8-1A113807E8AE}" destId="{874873BA-972A-B04D-AE7B-64E9312E201A}" srcOrd="0" destOrd="1" presId="urn:microsoft.com/office/officeart/2016/7/layout/HorizontalActionList"/>
    <dgm:cxn modelId="{75C31E6E-DBBD-AF41-A12A-5B82AD9EA21C}" srcId="{B7280759-0EBB-44E0-9A04-3A57055A51CC}" destId="{0CB4EA1B-B1E5-1C4B-BA28-F3F4BC9E4E9F}" srcOrd="2" destOrd="0" parTransId="{85590064-3749-3548-A65E-277992A4A8D4}" sibTransId="{6DF45853-7BFC-1C4E-8EB9-D844684014CE}"/>
    <dgm:cxn modelId="{B0056350-13B2-DD4A-BF5B-894ACCF7D6C7}" type="presOf" srcId="{794D8167-6E53-0841-A198-88513559E621}" destId="{01A89942-148F-4B45-8BB2-A9BC6EE03F14}" srcOrd="0" destOrd="1" presId="urn:microsoft.com/office/officeart/2016/7/layout/HorizontalActionList"/>
    <dgm:cxn modelId="{E3C2FA70-F4A1-6940-954E-50FE19595A63}" type="presOf" srcId="{668C7569-093B-6941-BA0F-934466282866}" destId="{24D72F40-F914-854A-A495-E1CB5C3F3D9A}" srcOrd="0" destOrd="3" presId="urn:microsoft.com/office/officeart/2016/7/layout/HorizontalActionList"/>
    <dgm:cxn modelId="{9E1F5E51-5DE4-4CA9-A487-0FD12EA2DA4D}" srcId="{DE4C16AF-4D86-40DD-A030-4303054D22C0}" destId="{5DDCB3BD-6949-43E9-A3F6-7E6D9E1FAA5E}" srcOrd="4" destOrd="0" parTransId="{A678223D-767A-4EA2-84A4-0E823C566F2C}" sibTransId="{34969B60-6A38-4927-9F6D-C80022B2C27A}"/>
    <dgm:cxn modelId="{8C867E71-87C2-DB43-BB38-069FB730376A}" type="presOf" srcId="{167A537B-3A1F-8F4E-8A93-E343C3457618}" destId="{24D72F40-F914-854A-A495-E1CB5C3F3D9A}" srcOrd="0" destOrd="1" presId="urn:microsoft.com/office/officeart/2016/7/layout/HorizontalActionList"/>
    <dgm:cxn modelId="{5F646055-8C31-1C47-9E47-D4D5A80030F7}" type="presOf" srcId="{5DDCB3BD-6949-43E9-A3F6-7E6D9E1FAA5E}" destId="{A5695FAE-53B7-5048-9840-1046DDE63431}" srcOrd="0" destOrd="0" presId="urn:microsoft.com/office/officeart/2016/7/layout/HorizontalActionList"/>
    <dgm:cxn modelId="{B2798175-E3A7-6447-9213-33329CEA0D86}" srcId="{0D0AEC13-4798-4E5B-AA72-CB30B126C4C1}" destId="{B28567A7-ACF1-7242-B64C-9199E5594CFA}" srcOrd="2" destOrd="0" parTransId="{84E754F4-1E75-734E-B09D-D7CEF1A36238}" sibTransId="{1FCB5890-8FC4-BD44-B7CC-B361871D8411}"/>
    <dgm:cxn modelId="{B67C4856-30C1-8E4D-9E92-9B923BFBDD54}" srcId="{5DDCB3BD-6949-43E9-A3F6-7E6D9E1FAA5E}" destId="{65A0D1DF-7080-A449-997E-1B6EFC670888}" srcOrd="3" destOrd="0" parTransId="{738721B2-8112-B541-995B-7D8D96F91664}" sibTransId="{9F804C9B-1CA6-4C43-806A-3801C2FDC579}"/>
    <dgm:cxn modelId="{73C7B376-A25F-1C4A-A1CE-0A3C984CD867}" srcId="{0181C272-43AD-4838-B7D4-400DF1B1AB83}" destId="{80A63757-5F3A-B644-A9C4-ACE727C520BD}" srcOrd="0" destOrd="0" parTransId="{27FCED14-708D-6C4A-8A19-006DB76E5665}" sibTransId="{6F2C9E2B-DEA5-124B-A294-2B125B16F806}"/>
    <dgm:cxn modelId="{C2C74657-6009-5C47-8C70-B696D59C0728}" srcId="{D8D520D4-08AC-4296-9F0E-F196D5EC7EA0}" destId="{386A882D-2FE4-A643-960B-B9A7A056E693}" srcOrd="0" destOrd="0" parTransId="{2CF2CBA7-78BD-1D48-9C15-DEF5B8FA739A}" sibTransId="{B7996D6E-B077-3349-AA96-3CB1D6AAB768}"/>
    <dgm:cxn modelId="{CB7D5B7E-029A-8341-AC10-D3C12202A707}" srcId="{0181C272-43AD-4838-B7D4-400DF1B1AB83}" destId="{B4107D8A-6DCC-F54E-B85D-D20B06AF8DF2}" srcOrd="2" destOrd="0" parTransId="{B2A14E9F-F468-DC41-B781-A4504B9A8732}" sibTransId="{8667F3D0-EA8D-9041-823A-F2E67FC3C18E}"/>
    <dgm:cxn modelId="{411C5783-79A7-A142-8531-CBADBDF78008}" srcId="{B7280759-0EBB-44E0-9A04-3A57055A51CC}" destId="{E9780588-AEFF-094A-B3E3-977DCFC8E117}" srcOrd="0" destOrd="0" parTransId="{75498BBD-B036-7E48-B57A-C60BD790EE9B}" sibTransId="{5350649C-057B-E64A-BBA2-D5508DF68B7E}"/>
    <dgm:cxn modelId="{B232398A-C2F2-C248-895A-BB3F48472690}" type="presOf" srcId="{3DC8CF63-2F56-2C40-9A1E-2BA02FCF3AA2}" destId="{1DC7C536-6706-BF42-B608-23517A1F90BF}" srcOrd="0" destOrd="1" presId="urn:microsoft.com/office/officeart/2016/7/layout/HorizontalActionList"/>
    <dgm:cxn modelId="{2C7B478B-2FE5-6745-9742-C281386A38E7}" type="presOf" srcId="{2EBDBDA8-19CB-5E42-8CEC-CB04368716C2}" destId="{A73914B3-DCC2-9949-AE4B-F5D1E8EE2307}" srcOrd="0" destOrd="2" presId="urn:microsoft.com/office/officeart/2016/7/layout/HorizontalActionList"/>
    <dgm:cxn modelId="{83915C94-35DE-D745-BC25-5C9D38FC1E9D}" type="presOf" srcId="{A4EC37D0-EA77-DD42-85D9-16427AF8EEC0}" destId="{24D72F40-F914-854A-A495-E1CB5C3F3D9A}" srcOrd="0" destOrd="4" presId="urn:microsoft.com/office/officeart/2016/7/layout/HorizontalActionList"/>
    <dgm:cxn modelId="{3C224095-AD07-F044-B5DC-B156F9DCD4D8}" type="presOf" srcId="{B4107D8A-6DCC-F54E-B85D-D20B06AF8DF2}" destId="{24D72F40-F914-854A-A495-E1CB5C3F3D9A}" srcOrd="0" destOrd="2" presId="urn:microsoft.com/office/officeart/2016/7/layout/HorizontalActionList"/>
    <dgm:cxn modelId="{5E9EC696-333E-1649-A0E0-454B6AA0AA80}" type="presOf" srcId="{75C970AA-DCED-AD46-ACB8-85FC6A3687E6}" destId="{1DC7C536-6706-BF42-B608-23517A1F90BF}" srcOrd="0" destOrd="4" presId="urn:microsoft.com/office/officeart/2016/7/layout/HorizontalActionList"/>
    <dgm:cxn modelId="{B164A198-608F-994B-8663-E77057885879}" srcId="{0181C272-43AD-4838-B7D4-400DF1B1AB83}" destId="{A4EC37D0-EA77-DD42-85D9-16427AF8EEC0}" srcOrd="4" destOrd="0" parTransId="{1255AC9B-7403-4F4F-92F2-8F45932F2269}" sibTransId="{44767E08-39F0-FE4B-AA9B-ECD08B2CBD00}"/>
    <dgm:cxn modelId="{83804599-3061-4E2D-B936-B00786C24AF9}" srcId="{DE4C16AF-4D86-40DD-A030-4303054D22C0}" destId="{B7280759-0EBB-44E0-9A04-3A57055A51CC}" srcOrd="2" destOrd="0" parTransId="{AC959C8F-A12E-443F-A3D7-5225092314B4}" sibTransId="{E10BA89F-F797-4B9C-8ADC-2E8E9C56649B}"/>
    <dgm:cxn modelId="{8492D99C-BCE2-E449-8091-C1CC16D30A0C}" srcId="{5DDCB3BD-6949-43E9-A3F6-7E6D9E1FAA5E}" destId="{4D50379F-0367-A347-967D-21FC4C5B19D9}" srcOrd="0" destOrd="0" parTransId="{6EEC3F9A-7B94-6443-A4AD-9D3262E39282}" sibTransId="{E728A34B-C994-6A45-A1C6-6A085CAFD483}"/>
    <dgm:cxn modelId="{B57156A3-2DE9-DA40-9269-D30E5CBA3728}" srcId="{26C603EC-60A6-4E80-9C73-142433DF9B2A}" destId="{F2E02C12-9773-D545-90AF-8A99B6468F70}" srcOrd="4" destOrd="0" parTransId="{136FC2D0-2BB4-4743-BA29-49773748D056}" sibTransId="{7243A294-65EE-DB4F-B4BB-6B667B2E942F}"/>
    <dgm:cxn modelId="{DA3F45A9-D5CB-1847-92DE-BE5FA8114EB8}" srcId="{D8D520D4-08AC-4296-9F0E-F196D5EC7EA0}" destId="{D8408E25-16FB-F74F-970F-63993D251D4C}" srcOrd="3" destOrd="0" parTransId="{885FA881-0AE0-5746-8671-66594C7E8EC9}" sibTransId="{5C9A68D9-3638-E44E-8874-011898B4A429}"/>
    <dgm:cxn modelId="{A84225AA-7CBF-C04A-BBA7-A51A0EDE2E43}" type="presOf" srcId="{D8408E25-16FB-F74F-970F-63993D251D4C}" destId="{1DC7C536-6706-BF42-B608-23517A1F90BF}" srcOrd="0" destOrd="3" presId="urn:microsoft.com/office/officeart/2016/7/layout/HorizontalActionList"/>
    <dgm:cxn modelId="{DEDF68AB-08E5-184D-9B05-1E0ED6226DAB}" srcId="{5DDCB3BD-6949-43E9-A3F6-7E6D9E1FAA5E}" destId="{01FB544E-3279-EC40-AB70-910F6E9C016A}" srcOrd="1" destOrd="0" parTransId="{045E63BE-A9CF-3242-8941-DC70022BB157}" sibTransId="{37986D29-C71D-6642-BDC3-55E7ED58C755}"/>
    <dgm:cxn modelId="{74BB50B2-5C86-A642-A85C-8D0355A487F3}" srcId="{D8D520D4-08AC-4296-9F0E-F196D5EC7EA0}" destId="{3DC8CF63-2F56-2C40-9A1E-2BA02FCF3AA2}" srcOrd="1" destOrd="0" parTransId="{F5C73F52-83F1-4C4B-9DC9-68E3F7C38F71}" sibTransId="{F3E355AD-8F91-A846-96DC-C0B460558350}"/>
    <dgm:cxn modelId="{0B94FFBA-32DB-D64F-9CD3-EC9DADCAFC1F}" srcId="{D8D520D4-08AC-4296-9F0E-F196D5EC7EA0}" destId="{75C970AA-DCED-AD46-ACB8-85FC6A3687E6}" srcOrd="4" destOrd="0" parTransId="{55124CD8-6E93-ED4B-BB0C-7753A29710AF}" sibTransId="{2E5A9ECB-0F99-C449-9A6C-DF247D420E4F}"/>
    <dgm:cxn modelId="{FA5EE8C7-82F5-444B-8789-E1B1AE4D9076}" type="presOf" srcId="{8566B652-D205-E840-956E-6313268FB117}" destId="{A73914B3-DCC2-9949-AE4B-F5D1E8EE2307}" srcOrd="0" destOrd="4" presId="urn:microsoft.com/office/officeart/2016/7/layout/HorizontalActionList"/>
    <dgm:cxn modelId="{668763D0-6611-1E4D-B232-1F8C8BBB6548}" srcId="{0D0AEC13-4798-4E5B-AA72-CB30B126C4C1}" destId="{794D8167-6E53-0841-A198-88513559E621}" srcOrd="1" destOrd="0" parTransId="{D7C16B62-FAAE-9045-B358-B95FC8DA7F8C}" sibTransId="{F360EE3A-F37E-C64E-A1D4-C85B7E2520A6}"/>
    <dgm:cxn modelId="{42916CD0-5344-4B4A-9206-1FE296B42093}" type="presOf" srcId="{0CB4EA1B-B1E5-1C4B-BA28-F3F4BC9E4E9F}" destId="{5761BC68-4A5D-934E-B552-0E2DC88F52C0}" srcOrd="0" destOrd="2" presId="urn:microsoft.com/office/officeart/2016/7/layout/HorizontalActionList"/>
    <dgm:cxn modelId="{2D97F3D0-66A6-0F45-B0D1-A30DA076EE57}" type="presOf" srcId="{D8D520D4-08AC-4296-9F0E-F196D5EC7EA0}" destId="{09FE68B2-3A06-5544-BDB1-BE6B67D0F44C}" srcOrd="0" destOrd="0" presId="urn:microsoft.com/office/officeart/2016/7/layout/HorizontalActionList"/>
    <dgm:cxn modelId="{AEAE5CD3-DE1E-5846-B2FB-1427370EB84A}" srcId="{0181C272-43AD-4838-B7D4-400DF1B1AB83}" destId="{668C7569-093B-6941-BA0F-934466282866}" srcOrd="3" destOrd="0" parTransId="{6C097666-1B15-BF40-A2C4-CC46AB56D5F8}" sibTransId="{947A5D24-8D2A-6746-8E09-A3087021D38F}"/>
    <dgm:cxn modelId="{D1F148D3-954E-D74A-AD95-3036549C89AC}" srcId="{26C603EC-60A6-4E80-9C73-142433DF9B2A}" destId="{6A7F3BFB-E275-2644-BFF8-1A113807E8AE}" srcOrd="1" destOrd="0" parTransId="{9AC81968-B318-E446-8B23-1E9E0B2FCC52}" sibTransId="{ABFB8412-9D02-6E42-8EB7-08D4E494177D}"/>
    <dgm:cxn modelId="{4965A5D5-4562-4447-8AA2-8F5737CD4C51}" srcId="{5DDCB3BD-6949-43E9-A3F6-7E6D9E1FAA5E}" destId="{8566B652-D205-E840-956E-6313268FB117}" srcOrd="4" destOrd="0" parTransId="{D1040F4E-98B1-3047-8314-2D6A5E1DE127}" sibTransId="{DDA77157-C535-F84C-819E-A0AE8E00C1CC}"/>
    <dgm:cxn modelId="{D2E844DA-0D83-5048-957A-81FA54F86573}" type="presOf" srcId="{0D0AEC13-4798-4E5B-AA72-CB30B126C4C1}" destId="{CF14D10B-467C-F44B-9F26-1FDB96CA9C4F}" srcOrd="0" destOrd="0" presId="urn:microsoft.com/office/officeart/2016/7/layout/HorizontalActionList"/>
    <dgm:cxn modelId="{ED16EAE3-9254-4B0D-A709-D2A70A1C928C}" srcId="{DE4C16AF-4D86-40DD-A030-4303054D22C0}" destId="{0181C272-43AD-4838-B7D4-400DF1B1AB83}" srcOrd="3" destOrd="0" parTransId="{54F522DC-2339-4BBB-9BD8-7C95A2A8124E}" sibTransId="{89A48BA2-7ECA-4D84-B3BB-BEB4F527D0DD}"/>
    <dgm:cxn modelId="{116170ED-D47C-634D-BC47-90FB687821A7}" srcId="{26C603EC-60A6-4E80-9C73-142433DF9B2A}" destId="{AB7F1755-DEFE-5A4A-AB9A-9049C30E6FEC}" srcOrd="2" destOrd="0" parTransId="{E2A623E7-1BE3-2C44-8089-D070E74A906E}" sibTransId="{93692156-CF99-384F-B4C8-BE1706CE0EC7}"/>
    <dgm:cxn modelId="{022FF6ED-14BD-114C-8EAD-A241D6886A27}" srcId="{5DDCB3BD-6949-43E9-A3F6-7E6D9E1FAA5E}" destId="{2EBDBDA8-19CB-5E42-8CEC-CB04368716C2}" srcOrd="2" destOrd="0" parTransId="{47F367C9-DFEF-CB44-9205-D9BBDED0F9E3}" sibTransId="{407CAEEF-8EF0-4440-9A20-41CBE8C52900}"/>
    <dgm:cxn modelId="{04D40FF1-A313-5148-961A-C052563C66F1}" type="presOf" srcId="{B28567A7-ACF1-7242-B64C-9199E5594CFA}" destId="{01A89942-148F-4B45-8BB2-A9BC6EE03F14}" srcOrd="0" destOrd="2" presId="urn:microsoft.com/office/officeart/2016/7/layout/HorizontalActionList"/>
    <dgm:cxn modelId="{04FDFCFD-742F-BE4B-80D1-B93A66131E51}" type="presOf" srcId="{189CEE9E-400F-1645-8042-896223EF8E0B}" destId="{1DC7C536-6706-BF42-B608-23517A1F90BF}" srcOrd="0" destOrd="2" presId="urn:microsoft.com/office/officeart/2016/7/layout/HorizontalActionList"/>
    <dgm:cxn modelId="{264023AB-5008-BD4B-8FEE-9B2EBCD7124C}" type="presParOf" srcId="{995BB701-F777-E24C-8B6B-DB22DD402B90}" destId="{0E2BF363-9CE6-E148-835B-A472995ED213}" srcOrd="0" destOrd="0" presId="urn:microsoft.com/office/officeart/2016/7/layout/HorizontalActionList"/>
    <dgm:cxn modelId="{FF3B52E5-D9D0-AA4A-ADF2-521C7ACB2733}" type="presParOf" srcId="{0E2BF363-9CE6-E148-835B-A472995ED213}" destId="{B9E59204-AE7D-684A-B97B-7415BE529273}" srcOrd="0" destOrd="0" presId="urn:microsoft.com/office/officeart/2016/7/layout/HorizontalActionList"/>
    <dgm:cxn modelId="{FA246E4C-C2A8-1D4D-A5FC-8F07B63DB844}" type="presParOf" srcId="{0E2BF363-9CE6-E148-835B-A472995ED213}" destId="{874873BA-972A-B04D-AE7B-64E9312E201A}" srcOrd="1" destOrd="0" presId="urn:microsoft.com/office/officeart/2016/7/layout/HorizontalActionList"/>
    <dgm:cxn modelId="{A744BBFA-2BD9-E74E-A260-D1A13C4175A7}" type="presParOf" srcId="{995BB701-F777-E24C-8B6B-DB22DD402B90}" destId="{127D463B-5BC7-C44D-8007-3D3987ABF008}" srcOrd="1" destOrd="0" presId="urn:microsoft.com/office/officeart/2016/7/layout/HorizontalActionList"/>
    <dgm:cxn modelId="{71992FD8-46DF-094D-9D2E-0E8FD955D85E}" type="presParOf" srcId="{995BB701-F777-E24C-8B6B-DB22DD402B90}" destId="{71F5CCA9-7863-8745-A44E-053F58811CDF}" srcOrd="2" destOrd="0" presId="urn:microsoft.com/office/officeart/2016/7/layout/HorizontalActionList"/>
    <dgm:cxn modelId="{5CFFAA67-932D-6845-97D5-C0816C439E73}" type="presParOf" srcId="{71F5CCA9-7863-8745-A44E-053F58811CDF}" destId="{CF14D10B-467C-F44B-9F26-1FDB96CA9C4F}" srcOrd="0" destOrd="0" presId="urn:microsoft.com/office/officeart/2016/7/layout/HorizontalActionList"/>
    <dgm:cxn modelId="{1CD1BEB9-0786-C146-BFBD-41BE0B62F129}" type="presParOf" srcId="{71F5CCA9-7863-8745-A44E-053F58811CDF}" destId="{01A89942-148F-4B45-8BB2-A9BC6EE03F14}" srcOrd="1" destOrd="0" presId="urn:microsoft.com/office/officeart/2016/7/layout/HorizontalActionList"/>
    <dgm:cxn modelId="{7598231E-CF28-664E-A261-8389F8139B74}" type="presParOf" srcId="{995BB701-F777-E24C-8B6B-DB22DD402B90}" destId="{365C283D-A876-EF4A-A277-E3B9CC8B6661}" srcOrd="3" destOrd="0" presId="urn:microsoft.com/office/officeart/2016/7/layout/HorizontalActionList"/>
    <dgm:cxn modelId="{B58A9FD9-BD34-C644-81F5-29BC7360D0E0}" type="presParOf" srcId="{995BB701-F777-E24C-8B6B-DB22DD402B90}" destId="{E21F4DA4-7B05-0043-96AC-45167113A325}" srcOrd="4" destOrd="0" presId="urn:microsoft.com/office/officeart/2016/7/layout/HorizontalActionList"/>
    <dgm:cxn modelId="{0D613CA8-51EF-A947-B217-1FB97B24762C}" type="presParOf" srcId="{E21F4DA4-7B05-0043-96AC-45167113A325}" destId="{30992D4A-1D97-D94E-9DBC-7681F33CC45A}" srcOrd="0" destOrd="0" presId="urn:microsoft.com/office/officeart/2016/7/layout/HorizontalActionList"/>
    <dgm:cxn modelId="{030409B3-6C20-184C-B38B-2E09220B2B8B}" type="presParOf" srcId="{E21F4DA4-7B05-0043-96AC-45167113A325}" destId="{5761BC68-4A5D-934E-B552-0E2DC88F52C0}" srcOrd="1" destOrd="0" presId="urn:microsoft.com/office/officeart/2016/7/layout/HorizontalActionList"/>
    <dgm:cxn modelId="{13B42F7A-6137-E848-989E-C088794A8916}" type="presParOf" srcId="{995BB701-F777-E24C-8B6B-DB22DD402B90}" destId="{18669BF7-B742-BD49-8667-E8C8FF5A07E8}" srcOrd="5" destOrd="0" presId="urn:microsoft.com/office/officeart/2016/7/layout/HorizontalActionList"/>
    <dgm:cxn modelId="{43EC0537-F372-504E-8F62-7E000A5C2801}" type="presParOf" srcId="{995BB701-F777-E24C-8B6B-DB22DD402B90}" destId="{059CCB54-4C7B-8049-AC3C-6559F51D84E9}" srcOrd="6" destOrd="0" presId="urn:microsoft.com/office/officeart/2016/7/layout/HorizontalActionList"/>
    <dgm:cxn modelId="{F203B4E3-99AF-1143-ADE8-AFBAF16203D7}" type="presParOf" srcId="{059CCB54-4C7B-8049-AC3C-6559F51D84E9}" destId="{03ADC2E9-041D-6947-8452-A6FCF3AFB1A1}" srcOrd="0" destOrd="0" presId="urn:microsoft.com/office/officeart/2016/7/layout/HorizontalActionList"/>
    <dgm:cxn modelId="{B68C3ACC-D184-F24B-A253-545F84CCCAD4}" type="presParOf" srcId="{059CCB54-4C7B-8049-AC3C-6559F51D84E9}" destId="{24D72F40-F914-854A-A495-E1CB5C3F3D9A}" srcOrd="1" destOrd="0" presId="urn:microsoft.com/office/officeart/2016/7/layout/HorizontalActionList"/>
    <dgm:cxn modelId="{82454C8C-76FF-9F47-A280-FC00EC87DDD5}" type="presParOf" srcId="{995BB701-F777-E24C-8B6B-DB22DD402B90}" destId="{D3D858B1-FC4C-F341-9C0D-9201797330BD}" srcOrd="7" destOrd="0" presId="urn:microsoft.com/office/officeart/2016/7/layout/HorizontalActionList"/>
    <dgm:cxn modelId="{70231A32-2D75-644A-B8E5-E4BD8999B88D}" type="presParOf" srcId="{995BB701-F777-E24C-8B6B-DB22DD402B90}" destId="{92C71DF7-A7A4-EB42-8EBC-722C0059BDFB}" srcOrd="8" destOrd="0" presId="urn:microsoft.com/office/officeart/2016/7/layout/HorizontalActionList"/>
    <dgm:cxn modelId="{1436F7FD-DE3E-4844-BDC1-963D3F1DC5B9}" type="presParOf" srcId="{92C71DF7-A7A4-EB42-8EBC-722C0059BDFB}" destId="{A5695FAE-53B7-5048-9840-1046DDE63431}" srcOrd="0" destOrd="0" presId="urn:microsoft.com/office/officeart/2016/7/layout/HorizontalActionList"/>
    <dgm:cxn modelId="{149B351E-9FAE-0D4C-9D4E-608881219E29}" type="presParOf" srcId="{92C71DF7-A7A4-EB42-8EBC-722C0059BDFB}" destId="{A73914B3-DCC2-9949-AE4B-F5D1E8EE2307}" srcOrd="1" destOrd="0" presId="urn:microsoft.com/office/officeart/2016/7/layout/HorizontalActionList"/>
    <dgm:cxn modelId="{7457A503-24DA-B745-9B1D-9CC603C87583}" type="presParOf" srcId="{995BB701-F777-E24C-8B6B-DB22DD402B90}" destId="{FBBA68F8-F940-A64A-AA1D-7488E9A330D6}" srcOrd="9" destOrd="0" presId="urn:microsoft.com/office/officeart/2016/7/layout/HorizontalActionList"/>
    <dgm:cxn modelId="{1ECF9198-CCAE-3446-A5B4-AF76F6FE1EDA}" type="presParOf" srcId="{995BB701-F777-E24C-8B6B-DB22DD402B90}" destId="{0A0FCF01-7C9A-DD44-81C8-ECC470F215F3}" srcOrd="10" destOrd="0" presId="urn:microsoft.com/office/officeart/2016/7/layout/HorizontalActionList"/>
    <dgm:cxn modelId="{351EE921-EAAD-5B4F-8DF4-5C8D0C0978A9}" type="presParOf" srcId="{0A0FCF01-7C9A-DD44-81C8-ECC470F215F3}" destId="{09FE68B2-3A06-5544-BDB1-BE6B67D0F44C}" srcOrd="0" destOrd="0" presId="urn:microsoft.com/office/officeart/2016/7/layout/HorizontalActionList"/>
    <dgm:cxn modelId="{63484D5C-F018-0C49-B313-D6E006D8719D}" type="presParOf" srcId="{0A0FCF01-7C9A-DD44-81C8-ECC470F215F3}" destId="{1DC7C536-6706-BF42-B608-23517A1F90BF}" srcOrd="1" destOrd="0" presId="urn:microsoft.com/office/officeart/2016/7/layout/HorizontalAc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DE4C16AF-4D86-40DD-A030-4303054D22C0}" type="doc">
      <dgm:prSet loTypeId="urn:microsoft.com/office/officeart/2016/7/layout/HorizontalActionLis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26C603EC-60A6-4E80-9C73-142433DF9B2A}">
      <dgm:prSet custT="1"/>
      <dgm:spPr/>
      <dgm:t>
        <a:bodyPr/>
        <a:lstStyle/>
        <a:p>
          <a:r>
            <a:rPr lang="pt-PT" sz="1400" dirty="0"/>
            <a:t>Tecnologia  </a:t>
          </a:r>
          <a:endParaRPr lang="en-US" sz="1400" dirty="0"/>
        </a:p>
      </dgm:t>
    </dgm:pt>
    <dgm:pt modelId="{EC9DE3BD-A100-4DF0-B2F3-6017C2E8DE33}" type="parTrans" cxnId="{B330002D-C7E2-4C18-A838-9AE7021AC10E}">
      <dgm:prSet/>
      <dgm:spPr/>
      <dgm:t>
        <a:bodyPr/>
        <a:lstStyle/>
        <a:p>
          <a:endParaRPr lang="en-US" sz="1400"/>
        </a:p>
      </dgm:t>
    </dgm:pt>
    <dgm:pt modelId="{7F243CB8-48A8-421D-A208-7CD4FDF3589B}" type="sibTrans" cxnId="{B330002D-C7E2-4C18-A838-9AE7021AC10E}">
      <dgm:prSet/>
      <dgm:spPr/>
      <dgm:t>
        <a:bodyPr/>
        <a:lstStyle/>
        <a:p>
          <a:endParaRPr lang="en-US" sz="1400"/>
        </a:p>
      </dgm:t>
    </dgm:pt>
    <dgm:pt modelId="{0D0AEC13-4798-4E5B-AA72-CB30B126C4C1}">
      <dgm:prSet custT="1"/>
      <dgm:spPr/>
      <dgm:t>
        <a:bodyPr/>
        <a:lstStyle/>
        <a:p>
          <a:r>
            <a:rPr lang="pt-PT" sz="1400" dirty="0"/>
            <a:t>Educação e carreira</a:t>
          </a:r>
          <a:endParaRPr lang="en-US" sz="1400" dirty="0"/>
        </a:p>
      </dgm:t>
    </dgm:pt>
    <dgm:pt modelId="{1C1B26A6-A770-4FCA-9F01-D2CB5A49300C}" type="parTrans" cxnId="{15C0AF22-9FE5-47F8-8E9D-1819B0AFFA42}">
      <dgm:prSet/>
      <dgm:spPr/>
      <dgm:t>
        <a:bodyPr/>
        <a:lstStyle/>
        <a:p>
          <a:endParaRPr lang="en-US" sz="1400"/>
        </a:p>
      </dgm:t>
    </dgm:pt>
    <dgm:pt modelId="{72210B49-FB3C-4A6F-9EB1-75613156230C}" type="sibTrans" cxnId="{15C0AF22-9FE5-47F8-8E9D-1819B0AFFA42}">
      <dgm:prSet/>
      <dgm:spPr/>
      <dgm:t>
        <a:bodyPr/>
        <a:lstStyle/>
        <a:p>
          <a:endParaRPr lang="en-US" sz="1400"/>
        </a:p>
      </dgm:t>
    </dgm:pt>
    <dgm:pt modelId="{B7280759-0EBB-44E0-9A04-3A57055A51CC}">
      <dgm:prSet custT="1"/>
      <dgm:spPr/>
      <dgm:t>
        <a:bodyPr/>
        <a:lstStyle/>
        <a:p>
          <a:r>
            <a:rPr lang="pt-PT" sz="1400"/>
            <a:t>Valores sociais</a:t>
          </a:r>
          <a:endParaRPr lang="en-US" sz="1400"/>
        </a:p>
      </dgm:t>
    </dgm:pt>
    <dgm:pt modelId="{AC959C8F-A12E-443F-A3D7-5225092314B4}" type="parTrans" cxnId="{83804599-3061-4E2D-B936-B00786C24AF9}">
      <dgm:prSet/>
      <dgm:spPr/>
      <dgm:t>
        <a:bodyPr/>
        <a:lstStyle/>
        <a:p>
          <a:endParaRPr lang="en-US" sz="1400"/>
        </a:p>
      </dgm:t>
    </dgm:pt>
    <dgm:pt modelId="{E10BA89F-F797-4B9C-8ADC-2E8E9C56649B}" type="sibTrans" cxnId="{83804599-3061-4E2D-B936-B00786C24AF9}">
      <dgm:prSet/>
      <dgm:spPr/>
      <dgm:t>
        <a:bodyPr/>
        <a:lstStyle/>
        <a:p>
          <a:endParaRPr lang="en-US" sz="1400"/>
        </a:p>
      </dgm:t>
    </dgm:pt>
    <dgm:pt modelId="{0181C272-43AD-4838-B7D4-400DF1B1AB83}">
      <dgm:prSet custT="1"/>
      <dgm:spPr/>
      <dgm:t>
        <a:bodyPr/>
        <a:lstStyle/>
        <a:p>
          <a:r>
            <a:rPr lang="pt-PT" sz="1400" dirty="0"/>
            <a:t>Empreendedorismo</a:t>
          </a:r>
          <a:endParaRPr lang="en-US" sz="1400" dirty="0"/>
        </a:p>
      </dgm:t>
    </dgm:pt>
    <dgm:pt modelId="{54F522DC-2339-4BBB-9BD8-7C95A2A8124E}" type="parTrans" cxnId="{ED16EAE3-9254-4B0D-A709-D2A70A1C928C}">
      <dgm:prSet/>
      <dgm:spPr/>
      <dgm:t>
        <a:bodyPr/>
        <a:lstStyle/>
        <a:p>
          <a:endParaRPr lang="en-US" sz="1400"/>
        </a:p>
      </dgm:t>
    </dgm:pt>
    <dgm:pt modelId="{89A48BA2-7ECA-4D84-B3BB-BEB4F527D0DD}" type="sibTrans" cxnId="{ED16EAE3-9254-4B0D-A709-D2A70A1C928C}">
      <dgm:prSet/>
      <dgm:spPr/>
      <dgm:t>
        <a:bodyPr/>
        <a:lstStyle/>
        <a:p>
          <a:endParaRPr lang="en-US" sz="1400"/>
        </a:p>
      </dgm:t>
    </dgm:pt>
    <dgm:pt modelId="{5DDCB3BD-6949-43E9-A3F6-7E6D9E1FAA5E}">
      <dgm:prSet custT="1"/>
      <dgm:spPr/>
      <dgm:t>
        <a:bodyPr/>
        <a:lstStyle/>
        <a:p>
          <a:r>
            <a:rPr lang="pt-PT" sz="1400" dirty="0"/>
            <a:t>Saúde mental</a:t>
          </a:r>
          <a:endParaRPr lang="en-US" sz="1400" dirty="0"/>
        </a:p>
      </dgm:t>
    </dgm:pt>
    <dgm:pt modelId="{A678223D-767A-4EA2-84A4-0E823C566F2C}" type="parTrans" cxnId="{9E1F5E51-5DE4-4CA9-A487-0FD12EA2DA4D}">
      <dgm:prSet/>
      <dgm:spPr/>
      <dgm:t>
        <a:bodyPr/>
        <a:lstStyle/>
        <a:p>
          <a:endParaRPr lang="en-US" sz="1400"/>
        </a:p>
      </dgm:t>
    </dgm:pt>
    <dgm:pt modelId="{34969B60-6A38-4927-9F6D-C80022B2C27A}" type="sibTrans" cxnId="{9E1F5E51-5DE4-4CA9-A487-0FD12EA2DA4D}">
      <dgm:prSet/>
      <dgm:spPr/>
      <dgm:t>
        <a:bodyPr/>
        <a:lstStyle/>
        <a:p>
          <a:endParaRPr lang="en-US" sz="1400"/>
        </a:p>
      </dgm:t>
    </dgm:pt>
    <dgm:pt modelId="{D8D520D4-08AC-4296-9F0E-F196D5EC7EA0}">
      <dgm:prSet custT="1"/>
      <dgm:spPr/>
      <dgm:t>
        <a:bodyPr/>
        <a:lstStyle/>
        <a:p>
          <a:r>
            <a:rPr lang="pt-PT" sz="1400" dirty="0"/>
            <a:t>Diversidade e inclusão</a:t>
          </a:r>
          <a:endParaRPr lang="en-US" sz="1400" dirty="0"/>
        </a:p>
      </dgm:t>
    </dgm:pt>
    <dgm:pt modelId="{094EB0E2-9525-4151-B6B9-05950D855C42}" type="parTrans" cxnId="{0724826A-2216-430F-86BA-CDAA80705397}">
      <dgm:prSet/>
      <dgm:spPr/>
      <dgm:t>
        <a:bodyPr/>
        <a:lstStyle/>
        <a:p>
          <a:endParaRPr lang="en-US" sz="1400"/>
        </a:p>
      </dgm:t>
    </dgm:pt>
    <dgm:pt modelId="{561D233E-4B1A-4AA3-8FEC-DB3E912AC98A}" type="sibTrans" cxnId="{0724826A-2216-430F-86BA-CDAA80705397}">
      <dgm:prSet/>
      <dgm:spPr/>
      <dgm:t>
        <a:bodyPr/>
        <a:lstStyle/>
        <a:p>
          <a:endParaRPr lang="en-US" sz="1400"/>
        </a:p>
      </dgm:t>
    </dgm:pt>
    <dgm:pt modelId="{D46CB707-1FF7-F548-AC63-25CE852F2B1D}">
      <dgm:prSet custT="1"/>
      <dgm:spPr/>
      <dgm:t>
        <a:bodyPr/>
        <a:lstStyle/>
        <a:p>
          <a:r>
            <a:rPr lang="pt-PT" sz="1400" b="0" dirty="0"/>
            <a:t>Nativos digitais</a:t>
          </a:r>
        </a:p>
      </dgm:t>
    </dgm:pt>
    <dgm:pt modelId="{1AA97599-5597-7142-9C01-6F5910060BC2}" type="parTrans" cxnId="{3FB24807-0BED-214C-99FF-F177A9212881}">
      <dgm:prSet/>
      <dgm:spPr/>
      <dgm:t>
        <a:bodyPr/>
        <a:lstStyle/>
        <a:p>
          <a:endParaRPr lang="pt-PT" sz="1400"/>
        </a:p>
      </dgm:t>
    </dgm:pt>
    <dgm:pt modelId="{461D58F1-A03E-2742-8420-635E7F2F2D3C}" type="sibTrans" cxnId="{3FB24807-0BED-214C-99FF-F177A9212881}">
      <dgm:prSet/>
      <dgm:spPr/>
      <dgm:t>
        <a:bodyPr/>
        <a:lstStyle/>
        <a:p>
          <a:endParaRPr lang="pt-PT" sz="1400"/>
        </a:p>
      </dgm:t>
    </dgm:pt>
    <dgm:pt modelId="{AB7F1755-DEFE-5A4A-AB9A-9049C30E6FEC}">
      <dgm:prSet custT="1"/>
      <dgm:spPr/>
      <dgm:t>
        <a:bodyPr/>
        <a:lstStyle/>
        <a:p>
          <a:r>
            <a:rPr lang="pt-PT" sz="1400" b="0" dirty="0"/>
            <a:t>Usuários ainda + intensos</a:t>
          </a:r>
        </a:p>
      </dgm:t>
    </dgm:pt>
    <dgm:pt modelId="{E2A623E7-1BE3-2C44-8089-D070E74A906E}" type="parTrans" cxnId="{116170ED-D47C-634D-BC47-90FB687821A7}">
      <dgm:prSet/>
      <dgm:spPr/>
      <dgm:t>
        <a:bodyPr/>
        <a:lstStyle/>
        <a:p>
          <a:endParaRPr lang="pt-PT" sz="1400"/>
        </a:p>
      </dgm:t>
    </dgm:pt>
    <dgm:pt modelId="{93692156-CF99-384F-B4C8-BE1706CE0EC7}" type="sibTrans" cxnId="{116170ED-D47C-634D-BC47-90FB687821A7}">
      <dgm:prSet/>
      <dgm:spPr/>
      <dgm:t>
        <a:bodyPr/>
        <a:lstStyle/>
        <a:p>
          <a:endParaRPr lang="pt-PT" sz="1400"/>
        </a:p>
      </dgm:t>
    </dgm:pt>
    <dgm:pt modelId="{6A7F3BFB-E275-2644-BFF8-1A113807E8AE}">
      <dgm:prSet custT="1"/>
      <dgm:spPr/>
      <dgm:t>
        <a:bodyPr/>
        <a:lstStyle/>
        <a:p>
          <a:endParaRPr lang="pt-PT" sz="1400" b="0" dirty="0"/>
        </a:p>
      </dgm:t>
    </dgm:pt>
    <dgm:pt modelId="{9AC81968-B318-E446-8B23-1E9E0B2FCC52}" type="parTrans" cxnId="{D1F148D3-954E-D74A-AD95-3036549C89AC}">
      <dgm:prSet/>
      <dgm:spPr/>
      <dgm:t>
        <a:bodyPr/>
        <a:lstStyle/>
        <a:p>
          <a:endParaRPr lang="pt-PT" sz="1400"/>
        </a:p>
      </dgm:t>
    </dgm:pt>
    <dgm:pt modelId="{ABFB8412-9D02-6E42-8EB7-08D4E494177D}" type="sibTrans" cxnId="{D1F148D3-954E-D74A-AD95-3036549C89AC}">
      <dgm:prSet/>
      <dgm:spPr/>
      <dgm:t>
        <a:bodyPr/>
        <a:lstStyle/>
        <a:p>
          <a:endParaRPr lang="pt-PT" sz="1400"/>
        </a:p>
      </dgm:t>
    </dgm:pt>
    <dgm:pt modelId="{62EC3E16-0905-6442-9112-3AD2F7CA40BE}">
      <dgm:prSet custT="1"/>
      <dgm:spPr/>
      <dgm:t>
        <a:bodyPr/>
        <a:lstStyle/>
        <a:p>
          <a:r>
            <a:rPr lang="pt-PT" sz="1400" dirty="0"/>
            <a:t>Educação prática</a:t>
          </a:r>
        </a:p>
      </dgm:t>
    </dgm:pt>
    <dgm:pt modelId="{FC039568-7EAF-7A4E-885D-B3599027BE18}" type="parTrans" cxnId="{A6A1A228-C4B2-0E44-BADA-BA8B52C63001}">
      <dgm:prSet/>
      <dgm:spPr/>
      <dgm:t>
        <a:bodyPr/>
        <a:lstStyle/>
        <a:p>
          <a:endParaRPr lang="pt-PT" sz="1400"/>
        </a:p>
      </dgm:t>
    </dgm:pt>
    <dgm:pt modelId="{76B8A48C-8A45-A44D-B163-59BAB4AFF3EB}" type="sibTrans" cxnId="{A6A1A228-C4B2-0E44-BADA-BA8B52C63001}">
      <dgm:prSet/>
      <dgm:spPr/>
      <dgm:t>
        <a:bodyPr/>
        <a:lstStyle/>
        <a:p>
          <a:endParaRPr lang="pt-PT" sz="1400"/>
        </a:p>
      </dgm:t>
    </dgm:pt>
    <dgm:pt modelId="{B28567A7-ACF1-7242-B64C-9199E5594CFA}">
      <dgm:prSet custT="1"/>
      <dgm:spPr/>
      <dgm:t>
        <a:bodyPr/>
        <a:lstStyle/>
        <a:p>
          <a:r>
            <a:rPr lang="pt-PT" sz="1400" dirty="0"/>
            <a:t>Buscam formas </a:t>
          </a:r>
          <a:r>
            <a:rPr lang="pt-PT" sz="1400" dirty="0">
              <a:solidFill>
                <a:srgbClr val="FF0000"/>
              </a:solidFill>
            </a:rPr>
            <a:t>alternativas</a:t>
          </a:r>
          <a:r>
            <a:rPr lang="pt-PT" sz="1400" dirty="0"/>
            <a:t> de aprender</a:t>
          </a:r>
        </a:p>
        <a:p>
          <a:endParaRPr lang="pt-PT" sz="1400" dirty="0"/>
        </a:p>
        <a:p>
          <a:r>
            <a:rPr lang="pt-PT" sz="1400" dirty="0"/>
            <a:t>Gostam de ter experiência de trabalho</a:t>
          </a:r>
        </a:p>
        <a:p>
          <a:endParaRPr lang="pt-PT" sz="1400" dirty="0"/>
        </a:p>
        <a:p>
          <a:r>
            <a:rPr lang="pt-PT" sz="1400" dirty="0"/>
            <a:t>Valorizam a </a:t>
          </a:r>
          <a:r>
            <a:rPr lang="pt-PT" sz="1400" dirty="0">
              <a:solidFill>
                <a:srgbClr val="FF0000"/>
              </a:solidFill>
            </a:rPr>
            <a:t>componente financeira</a:t>
          </a:r>
        </a:p>
      </dgm:t>
    </dgm:pt>
    <dgm:pt modelId="{84E754F4-1E75-734E-B09D-D7CEF1A36238}" type="parTrans" cxnId="{B2798175-E3A7-6447-9213-33329CEA0D86}">
      <dgm:prSet/>
      <dgm:spPr/>
      <dgm:t>
        <a:bodyPr/>
        <a:lstStyle/>
        <a:p>
          <a:endParaRPr lang="pt-PT" sz="1400"/>
        </a:p>
      </dgm:t>
    </dgm:pt>
    <dgm:pt modelId="{1FCB5890-8FC4-BD44-B7CC-B361871D8411}" type="sibTrans" cxnId="{B2798175-E3A7-6447-9213-33329CEA0D86}">
      <dgm:prSet/>
      <dgm:spPr/>
      <dgm:t>
        <a:bodyPr/>
        <a:lstStyle/>
        <a:p>
          <a:endParaRPr lang="pt-PT" sz="1400"/>
        </a:p>
      </dgm:t>
    </dgm:pt>
    <dgm:pt modelId="{794D8167-6E53-0841-A198-88513559E621}">
      <dgm:prSet custT="1"/>
      <dgm:spPr/>
      <dgm:t>
        <a:bodyPr/>
        <a:lstStyle/>
        <a:p>
          <a:endParaRPr lang="pt-PT" sz="1400" dirty="0"/>
        </a:p>
      </dgm:t>
    </dgm:pt>
    <dgm:pt modelId="{D7C16B62-FAAE-9045-B358-B95FC8DA7F8C}" type="parTrans" cxnId="{668763D0-6611-1E4D-B232-1F8C8BBB6548}">
      <dgm:prSet/>
      <dgm:spPr/>
      <dgm:t>
        <a:bodyPr/>
        <a:lstStyle/>
        <a:p>
          <a:endParaRPr lang="pt-PT" sz="1400"/>
        </a:p>
      </dgm:t>
    </dgm:pt>
    <dgm:pt modelId="{F360EE3A-F37E-C64E-A1D4-C85B7E2520A6}" type="sibTrans" cxnId="{668763D0-6611-1E4D-B232-1F8C8BBB6548}">
      <dgm:prSet/>
      <dgm:spPr/>
      <dgm:t>
        <a:bodyPr/>
        <a:lstStyle/>
        <a:p>
          <a:endParaRPr lang="pt-PT" sz="1400"/>
        </a:p>
      </dgm:t>
    </dgm:pt>
    <dgm:pt modelId="{E9780588-AEFF-094A-B3E3-977DCFC8E117}">
      <dgm:prSet custT="1"/>
      <dgm:spPr/>
      <dgm:t>
        <a:bodyPr/>
        <a:lstStyle/>
        <a:p>
          <a:r>
            <a:rPr lang="pt-PT" sz="1400" dirty="0"/>
            <a:t>Consciência social, política e ambiental</a:t>
          </a:r>
        </a:p>
      </dgm:t>
    </dgm:pt>
    <dgm:pt modelId="{75498BBD-B036-7E48-B57A-C60BD790EE9B}" type="parTrans" cxnId="{411C5783-79A7-A142-8531-CBADBDF78008}">
      <dgm:prSet/>
      <dgm:spPr/>
      <dgm:t>
        <a:bodyPr/>
        <a:lstStyle/>
        <a:p>
          <a:endParaRPr lang="pt-PT" sz="1400"/>
        </a:p>
      </dgm:t>
    </dgm:pt>
    <dgm:pt modelId="{5350649C-057B-E64A-BBA2-D5508DF68B7E}" type="sibTrans" cxnId="{411C5783-79A7-A142-8531-CBADBDF78008}">
      <dgm:prSet/>
      <dgm:spPr/>
      <dgm:t>
        <a:bodyPr/>
        <a:lstStyle/>
        <a:p>
          <a:endParaRPr lang="pt-PT" sz="1400"/>
        </a:p>
      </dgm:t>
    </dgm:pt>
    <dgm:pt modelId="{0CB4EA1B-B1E5-1C4B-BA28-F3F4BC9E4E9F}">
      <dgm:prSet custT="1"/>
      <dgm:spPr/>
      <dgm:t>
        <a:bodyPr/>
        <a:lstStyle/>
        <a:p>
          <a:r>
            <a:rPr lang="pt-PT" sz="1400" dirty="0"/>
            <a:t>Promovem as causas em que acreditam</a:t>
          </a:r>
        </a:p>
        <a:p>
          <a:endParaRPr lang="pt-PT" sz="1400" dirty="0"/>
        </a:p>
        <a:p>
          <a:r>
            <a:rPr lang="pt-PT" sz="1400" dirty="0">
              <a:solidFill>
                <a:srgbClr val="FF0000"/>
              </a:solidFill>
            </a:rPr>
            <a:t>Ativistas pragmáticos </a:t>
          </a:r>
          <a:r>
            <a:rPr lang="pt-PT" sz="1400" dirty="0"/>
            <a:t>e realistas</a:t>
          </a:r>
        </a:p>
        <a:p>
          <a:endParaRPr lang="pt-PT" sz="1400" dirty="0"/>
        </a:p>
        <a:p>
          <a:r>
            <a:rPr lang="pt-PT" sz="1400" dirty="0"/>
            <a:t>Proativos nas causas</a:t>
          </a:r>
        </a:p>
      </dgm:t>
    </dgm:pt>
    <dgm:pt modelId="{85590064-3749-3548-A65E-277992A4A8D4}" type="parTrans" cxnId="{75C31E6E-DBBD-AF41-A12A-5B82AD9EA21C}">
      <dgm:prSet/>
      <dgm:spPr/>
      <dgm:t>
        <a:bodyPr/>
        <a:lstStyle/>
        <a:p>
          <a:endParaRPr lang="pt-PT" sz="1400"/>
        </a:p>
      </dgm:t>
    </dgm:pt>
    <dgm:pt modelId="{6DF45853-7BFC-1C4E-8EB9-D844684014CE}" type="sibTrans" cxnId="{75C31E6E-DBBD-AF41-A12A-5B82AD9EA21C}">
      <dgm:prSet/>
      <dgm:spPr/>
      <dgm:t>
        <a:bodyPr/>
        <a:lstStyle/>
        <a:p>
          <a:endParaRPr lang="pt-PT" sz="1400"/>
        </a:p>
      </dgm:t>
    </dgm:pt>
    <dgm:pt modelId="{0BBC78D5-9662-5448-A209-6D7EF62164DF}">
      <dgm:prSet custT="1"/>
      <dgm:spPr/>
      <dgm:t>
        <a:bodyPr/>
        <a:lstStyle/>
        <a:p>
          <a:endParaRPr lang="pt-PT" sz="1400" dirty="0"/>
        </a:p>
      </dgm:t>
    </dgm:pt>
    <dgm:pt modelId="{DC400D37-FC55-BB4F-89D5-E8A2D64D1B18}" type="parTrans" cxnId="{AC42B506-A767-3948-807D-887D60F12D0C}">
      <dgm:prSet/>
      <dgm:spPr/>
      <dgm:t>
        <a:bodyPr/>
        <a:lstStyle/>
        <a:p>
          <a:endParaRPr lang="pt-PT" sz="1400"/>
        </a:p>
      </dgm:t>
    </dgm:pt>
    <dgm:pt modelId="{B1C0A703-71A7-D549-82DC-64C20F92C9D1}" type="sibTrans" cxnId="{AC42B506-A767-3948-807D-887D60F12D0C}">
      <dgm:prSet/>
      <dgm:spPr/>
      <dgm:t>
        <a:bodyPr/>
        <a:lstStyle/>
        <a:p>
          <a:endParaRPr lang="pt-PT" sz="1400"/>
        </a:p>
      </dgm:t>
    </dgm:pt>
    <dgm:pt modelId="{80A63757-5F3A-B644-A9C4-ACE727C520BD}">
      <dgm:prSet custT="1"/>
      <dgm:spPr/>
      <dgm:t>
        <a:bodyPr/>
        <a:lstStyle/>
        <a:p>
          <a:r>
            <a:rPr lang="pt-PT" sz="1400" dirty="0"/>
            <a:t>São </a:t>
          </a:r>
          <a:r>
            <a:rPr lang="pt-PT" sz="1400" dirty="0">
              <a:solidFill>
                <a:srgbClr val="FF0000"/>
              </a:solidFill>
            </a:rPr>
            <a:t>empreendedores</a:t>
          </a:r>
        </a:p>
        <a:p>
          <a:endParaRPr lang="pt-PT" sz="1400" dirty="0"/>
        </a:p>
        <a:p>
          <a:r>
            <a:rPr lang="pt-PT" sz="1400" dirty="0"/>
            <a:t>Criam as suas próprias oportunidades</a:t>
          </a:r>
        </a:p>
      </dgm:t>
    </dgm:pt>
    <dgm:pt modelId="{27FCED14-708D-6C4A-8A19-006DB76E5665}" type="parTrans" cxnId="{73C7B376-A25F-1C4A-A1CE-0A3C984CD867}">
      <dgm:prSet/>
      <dgm:spPr/>
      <dgm:t>
        <a:bodyPr/>
        <a:lstStyle/>
        <a:p>
          <a:endParaRPr lang="pt-PT" sz="1400"/>
        </a:p>
      </dgm:t>
    </dgm:pt>
    <dgm:pt modelId="{6F2C9E2B-DEA5-124B-A294-2B125B16F806}" type="sibTrans" cxnId="{73C7B376-A25F-1C4A-A1CE-0A3C984CD867}">
      <dgm:prSet/>
      <dgm:spPr/>
      <dgm:t>
        <a:bodyPr/>
        <a:lstStyle/>
        <a:p>
          <a:endParaRPr lang="pt-PT" sz="1400"/>
        </a:p>
      </dgm:t>
    </dgm:pt>
    <dgm:pt modelId="{4D50379F-0367-A347-967D-21FC4C5B19D9}">
      <dgm:prSet custT="1"/>
      <dgm:spPr/>
      <dgm:t>
        <a:bodyPr/>
        <a:lstStyle/>
        <a:p>
          <a:r>
            <a:rPr lang="pt-PT" sz="1400" dirty="0"/>
            <a:t>Discutem mais este tópico</a:t>
          </a:r>
        </a:p>
        <a:p>
          <a:endParaRPr lang="pt-PT" sz="1400" dirty="0"/>
        </a:p>
        <a:p>
          <a:r>
            <a:rPr lang="pt-PT" sz="1400" dirty="0"/>
            <a:t>Dão </a:t>
          </a:r>
          <a:r>
            <a:rPr lang="pt-PT" sz="1400" dirty="0">
              <a:solidFill>
                <a:srgbClr val="FF0000"/>
              </a:solidFill>
            </a:rPr>
            <a:t>prioridade</a:t>
          </a:r>
          <a:r>
            <a:rPr lang="pt-PT" sz="1400" dirty="0"/>
            <a:t> à saúde mental</a:t>
          </a:r>
        </a:p>
        <a:p>
          <a:endParaRPr lang="pt-PT" sz="1400" dirty="0"/>
        </a:p>
        <a:p>
          <a:endParaRPr lang="pt-PT" sz="1400" dirty="0"/>
        </a:p>
      </dgm:t>
    </dgm:pt>
    <dgm:pt modelId="{6EEC3F9A-7B94-6443-A4AD-9D3262E39282}" type="parTrans" cxnId="{8492D99C-BCE2-E449-8091-C1CC16D30A0C}">
      <dgm:prSet/>
      <dgm:spPr/>
      <dgm:t>
        <a:bodyPr/>
        <a:lstStyle/>
        <a:p>
          <a:endParaRPr lang="pt-PT" sz="1400"/>
        </a:p>
      </dgm:t>
    </dgm:pt>
    <dgm:pt modelId="{E728A34B-C994-6A45-A1C6-6A085CAFD483}" type="sibTrans" cxnId="{8492D99C-BCE2-E449-8091-C1CC16D30A0C}">
      <dgm:prSet/>
      <dgm:spPr/>
      <dgm:t>
        <a:bodyPr/>
        <a:lstStyle/>
        <a:p>
          <a:endParaRPr lang="pt-PT" sz="1400"/>
        </a:p>
      </dgm:t>
    </dgm:pt>
    <dgm:pt modelId="{F2E02C12-9773-D545-90AF-8A99B6468F70}">
      <dgm:prSet custT="1"/>
      <dgm:spPr/>
      <dgm:t>
        <a:bodyPr/>
        <a:lstStyle/>
        <a:p>
          <a:r>
            <a:rPr lang="pt-PT" sz="1400" b="0" dirty="0"/>
            <a:t>Uso intenso Smartphones  e redes sociais </a:t>
          </a:r>
          <a:r>
            <a:rPr lang="pt-PT" sz="1400" b="0" dirty="0">
              <a:solidFill>
                <a:srgbClr val="FF0000"/>
              </a:solidFill>
            </a:rPr>
            <a:t>(criadores de conteúdos)</a:t>
          </a:r>
        </a:p>
        <a:p>
          <a:endParaRPr lang="pt-PT" sz="1400" b="0" dirty="0">
            <a:solidFill>
              <a:srgbClr val="FFC000"/>
            </a:solidFill>
          </a:endParaRPr>
        </a:p>
        <a:p>
          <a:r>
            <a:rPr lang="pt-PT" sz="1400" b="0" dirty="0">
              <a:solidFill>
                <a:schemeClr val="tx1"/>
              </a:solidFill>
            </a:rPr>
            <a:t>Preferem </a:t>
          </a:r>
          <a:r>
            <a:rPr lang="pt-PT" sz="1400" b="0" dirty="0">
              <a:solidFill>
                <a:srgbClr val="FF0000"/>
              </a:solidFill>
            </a:rPr>
            <a:t>comunicação rápida e visual</a:t>
          </a:r>
        </a:p>
      </dgm:t>
    </dgm:pt>
    <dgm:pt modelId="{136FC2D0-2BB4-4743-BA29-49773748D056}" type="parTrans" cxnId="{B57156A3-2DE9-DA40-9269-D30E5CBA3728}">
      <dgm:prSet/>
      <dgm:spPr/>
      <dgm:t>
        <a:bodyPr/>
        <a:lstStyle/>
        <a:p>
          <a:endParaRPr lang="pt-PT" sz="1400"/>
        </a:p>
      </dgm:t>
    </dgm:pt>
    <dgm:pt modelId="{7243A294-65EE-DB4F-B4BB-6B667B2E942F}" type="sibTrans" cxnId="{B57156A3-2DE9-DA40-9269-D30E5CBA3728}">
      <dgm:prSet/>
      <dgm:spPr/>
      <dgm:t>
        <a:bodyPr/>
        <a:lstStyle/>
        <a:p>
          <a:endParaRPr lang="pt-PT" sz="1400"/>
        </a:p>
      </dgm:t>
    </dgm:pt>
    <dgm:pt modelId="{72DD1B05-0851-FB47-92B5-3AAD2417C52C}">
      <dgm:prSet custT="1"/>
      <dgm:spPr/>
      <dgm:t>
        <a:bodyPr/>
        <a:lstStyle/>
        <a:p>
          <a:endParaRPr lang="pt-PT" sz="1400" b="0" dirty="0"/>
        </a:p>
      </dgm:t>
    </dgm:pt>
    <dgm:pt modelId="{ECA6F0A2-A667-FD4C-B080-BFCA9A503566}" type="parTrans" cxnId="{2812D86D-AB02-624F-A0D9-79EE5C9447D5}">
      <dgm:prSet/>
      <dgm:spPr/>
      <dgm:t>
        <a:bodyPr/>
        <a:lstStyle/>
        <a:p>
          <a:endParaRPr lang="pt-PT" sz="1400"/>
        </a:p>
      </dgm:t>
    </dgm:pt>
    <dgm:pt modelId="{A696CEF9-39DD-384F-AA69-EEA05F6B64A5}" type="sibTrans" cxnId="{2812D86D-AB02-624F-A0D9-79EE5C9447D5}">
      <dgm:prSet/>
      <dgm:spPr/>
      <dgm:t>
        <a:bodyPr/>
        <a:lstStyle/>
        <a:p>
          <a:endParaRPr lang="pt-PT" sz="1400"/>
        </a:p>
      </dgm:t>
    </dgm:pt>
    <dgm:pt modelId="{386A882D-2FE4-A643-960B-B9A7A056E693}">
      <dgm:prSet custT="1"/>
      <dgm:spPr/>
      <dgm:t>
        <a:bodyPr/>
        <a:lstStyle/>
        <a:p>
          <a:r>
            <a:rPr lang="pt-PT" sz="1400" dirty="0"/>
            <a:t>Valorizam a </a:t>
          </a:r>
          <a:r>
            <a:rPr lang="pt-PT" sz="1400" dirty="0">
              <a:solidFill>
                <a:srgbClr val="FF0000"/>
              </a:solidFill>
            </a:rPr>
            <a:t>diversidade </a:t>
          </a:r>
          <a:r>
            <a:rPr lang="pt-PT" sz="1400" dirty="0"/>
            <a:t>em todos os aspetos</a:t>
          </a:r>
        </a:p>
        <a:p>
          <a:endParaRPr lang="pt-PT" sz="1400" dirty="0"/>
        </a:p>
        <a:p>
          <a:r>
            <a:rPr lang="pt-PT" sz="1400" dirty="0"/>
            <a:t>Valorizam a autenticidade</a:t>
          </a:r>
        </a:p>
        <a:p>
          <a:endParaRPr lang="pt-PT" sz="1400" dirty="0"/>
        </a:p>
        <a:p>
          <a:r>
            <a:rPr lang="pt-PT" sz="1400" dirty="0"/>
            <a:t>Valorizam a transparência</a:t>
          </a:r>
        </a:p>
      </dgm:t>
    </dgm:pt>
    <dgm:pt modelId="{2CF2CBA7-78BD-1D48-9C15-DEF5B8FA739A}" type="parTrans" cxnId="{C2C74657-6009-5C47-8C70-B696D59C0728}">
      <dgm:prSet/>
      <dgm:spPr/>
      <dgm:t>
        <a:bodyPr/>
        <a:lstStyle/>
        <a:p>
          <a:endParaRPr lang="pt-PT" sz="1400"/>
        </a:p>
      </dgm:t>
    </dgm:pt>
    <dgm:pt modelId="{B7996D6E-B077-3349-AA96-3CB1D6AAB768}" type="sibTrans" cxnId="{C2C74657-6009-5C47-8C70-B696D59C0728}">
      <dgm:prSet/>
      <dgm:spPr/>
      <dgm:t>
        <a:bodyPr/>
        <a:lstStyle/>
        <a:p>
          <a:endParaRPr lang="pt-PT" sz="1400"/>
        </a:p>
      </dgm:t>
    </dgm:pt>
    <dgm:pt modelId="{75C970AA-DCED-AD46-ACB8-85FC6A3687E6}">
      <dgm:prSet custT="1"/>
      <dgm:spPr/>
      <dgm:t>
        <a:bodyPr/>
        <a:lstStyle/>
        <a:p>
          <a:endParaRPr lang="pt-PT" sz="1400" dirty="0"/>
        </a:p>
      </dgm:t>
    </dgm:pt>
    <dgm:pt modelId="{55124CD8-6E93-ED4B-BB0C-7753A29710AF}" type="parTrans" cxnId="{0B94FFBA-32DB-D64F-9CD3-EC9DADCAFC1F}">
      <dgm:prSet/>
      <dgm:spPr/>
      <dgm:t>
        <a:bodyPr/>
        <a:lstStyle/>
        <a:p>
          <a:endParaRPr lang="pt-PT" sz="1400"/>
        </a:p>
      </dgm:t>
    </dgm:pt>
    <dgm:pt modelId="{2E5A9ECB-0F99-C449-9A6C-DF247D420E4F}" type="sibTrans" cxnId="{0B94FFBA-32DB-D64F-9CD3-EC9DADCAFC1F}">
      <dgm:prSet/>
      <dgm:spPr/>
      <dgm:t>
        <a:bodyPr/>
        <a:lstStyle/>
        <a:p>
          <a:endParaRPr lang="pt-PT" sz="1400"/>
        </a:p>
      </dgm:t>
    </dgm:pt>
    <dgm:pt modelId="{995BB701-F777-E24C-8B6B-DB22DD402B90}" type="pres">
      <dgm:prSet presAssocID="{DE4C16AF-4D86-40DD-A030-4303054D22C0}" presName="Name0" presStyleCnt="0">
        <dgm:presLayoutVars>
          <dgm:dir/>
          <dgm:animLvl val="lvl"/>
          <dgm:resizeHandles val="exact"/>
        </dgm:presLayoutVars>
      </dgm:prSet>
      <dgm:spPr/>
    </dgm:pt>
    <dgm:pt modelId="{0E2BF363-9CE6-E148-835B-A472995ED213}" type="pres">
      <dgm:prSet presAssocID="{26C603EC-60A6-4E80-9C73-142433DF9B2A}" presName="composite" presStyleCnt="0"/>
      <dgm:spPr/>
    </dgm:pt>
    <dgm:pt modelId="{B9E59204-AE7D-684A-B97B-7415BE529273}" type="pres">
      <dgm:prSet presAssocID="{26C603EC-60A6-4E80-9C73-142433DF9B2A}" presName="parTx" presStyleLbl="alignNode1" presStyleIdx="0" presStyleCnt="6">
        <dgm:presLayoutVars>
          <dgm:chMax val="0"/>
          <dgm:chPref val="0"/>
        </dgm:presLayoutVars>
      </dgm:prSet>
      <dgm:spPr/>
    </dgm:pt>
    <dgm:pt modelId="{874873BA-972A-B04D-AE7B-64E9312E201A}" type="pres">
      <dgm:prSet presAssocID="{26C603EC-60A6-4E80-9C73-142433DF9B2A}" presName="desTx" presStyleLbl="alignAccFollowNode1" presStyleIdx="0" presStyleCnt="6">
        <dgm:presLayoutVars/>
      </dgm:prSet>
      <dgm:spPr/>
    </dgm:pt>
    <dgm:pt modelId="{127D463B-5BC7-C44D-8007-3D3987ABF008}" type="pres">
      <dgm:prSet presAssocID="{7F243CB8-48A8-421D-A208-7CD4FDF3589B}" presName="space" presStyleCnt="0"/>
      <dgm:spPr/>
    </dgm:pt>
    <dgm:pt modelId="{71F5CCA9-7863-8745-A44E-053F58811CDF}" type="pres">
      <dgm:prSet presAssocID="{0D0AEC13-4798-4E5B-AA72-CB30B126C4C1}" presName="composite" presStyleCnt="0"/>
      <dgm:spPr/>
    </dgm:pt>
    <dgm:pt modelId="{CF14D10B-467C-F44B-9F26-1FDB96CA9C4F}" type="pres">
      <dgm:prSet presAssocID="{0D0AEC13-4798-4E5B-AA72-CB30B126C4C1}" presName="parTx" presStyleLbl="alignNode1" presStyleIdx="1" presStyleCnt="6">
        <dgm:presLayoutVars>
          <dgm:chMax val="0"/>
          <dgm:chPref val="0"/>
        </dgm:presLayoutVars>
      </dgm:prSet>
      <dgm:spPr/>
    </dgm:pt>
    <dgm:pt modelId="{01A89942-148F-4B45-8BB2-A9BC6EE03F14}" type="pres">
      <dgm:prSet presAssocID="{0D0AEC13-4798-4E5B-AA72-CB30B126C4C1}" presName="desTx" presStyleLbl="alignAccFollowNode1" presStyleIdx="1" presStyleCnt="6">
        <dgm:presLayoutVars/>
      </dgm:prSet>
      <dgm:spPr/>
    </dgm:pt>
    <dgm:pt modelId="{365C283D-A876-EF4A-A277-E3B9CC8B6661}" type="pres">
      <dgm:prSet presAssocID="{72210B49-FB3C-4A6F-9EB1-75613156230C}" presName="space" presStyleCnt="0"/>
      <dgm:spPr/>
    </dgm:pt>
    <dgm:pt modelId="{E21F4DA4-7B05-0043-96AC-45167113A325}" type="pres">
      <dgm:prSet presAssocID="{B7280759-0EBB-44E0-9A04-3A57055A51CC}" presName="composite" presStyleCnt="0"/>
      <dgm:spPr/>
    </dgm:pt>
    <dgm:pt modelId="{30992D4A-1D97-D94E-9DBC-7681F33CC45A}" type="pres">
      <dgm:prSet presAssocID="{B7280759-0EBB-44E0-9A04-3A57055A51CC}" presName="parTx" presStyleLbl="alignNode1" presStyleIdx="2" presStyleCnt="6">
        <dgm:presLayoutVars>
          <dgm:chMax val="0"/>
          <dgm:chPref val="0"/>
        </dgm:presLayoutVars>
      </dgm:prSet>
      <dgm:spPr/>
    </dgm:pt>
    <dgm:pt modelId="{5761BC68-4A5D-934E-B552-0E2DC88F52C0}" type="pres">
      <dgm:prSet presAssocID="{B7280759-0EBB-44E0-9A04-3A57055A51CC}" presName="desTx" presStyleLbl="alignAccFollowNode1" presStyleIdx="2" presStyleCnt="6">
        <dgm:presLayoutVars/>
      </dgm:prSet>
      <dgm:spPr/>
    </dgm:pt>
    <dgm:pt modelId="{18669BF7-B742-BD49-8667-E8C8FF5A07E8}" type="pres">
      <dgm:prSet presAssocID="{E10BA89F-F797-4B9C-8ADC-2E8E9C56649B}" presName="space" presStyleCnt="0"/>
      <dgm:spPr/>
    </dgm:pt>
    <dgm:pt modelId="{0A0FCF01-7C9A-DD44-81C8-ECC470F215F3}" type="pres">
      <dgm:prSet presAssocID="{D8D520D4-08AC-4296-9F0E-F196D5EC7EA0}" presName="composite" presStyleCnt="0"/>
      <dgm:spPr/>
    </dgm:pt>
    <dgm:pt modelId="{09FE68B2-3A06-5544-BDB1-BE6B67D0F44C}" type="pres">
      <dgm:prSet presAssocID="{D8D520D4-08AC-4296-9F0E-F196D5EC7EA0}" presName="parTx" presStyleLbl="alignNode1" presStyleIdx="3" presStyleCnt="6">
        <dgm:presLayoutVars>
          <dgm:chMax val="0"/>
          <dgm:chPref val="0"/>
        </dgm:presLayoutVars>
      </dgm:prSet>
      <dgm:spPr/>
    </dgm:pt>
    <dgm:pt modelId="{1DC7C536-6706-BF42-B608-23517A1F90BF}" type="pres">
      <dgm:prSet presAssocID="{D8D520D4-08AC-4296-9F0E-F196D5EC7EA0}" presName="desTx" presStyleLbl="alignAccFollowNode1" presStyleIdx="3" presStyleCnt="6">
        <dgm:presLayoutVars/>
      </dgm:prSet>
      <dgm:spPr/>
    </dgm:pt>
    <dgm:pt modelId="{010E4E5E-AA60-4842-8A8C-2FEC3D44DC39}" type="pres">
      <dgm:prSet presAssocID="{561D233E-4B1A-4AA3-8FEC-DB3E912AC98A}" presName="space" presStyleCnt="0"/>
      <dgm:spPr/>
    </dgm:pt>
    <dgm:pt modelId="{059CCB54-4C7B-8049-AC3C-6559F51D84E9}" type="pres">
      <dgm:prSet presAssocID="{0181C272-43AD-4838-B7D4-400DF1B1AB83}" presName="composite" presStyleCnt="0"/>
      <dgm:spPr/>
    </dgm:pt>
    <dgm:pt modelId="{03ADC2E9-041D-6947-8452-A6FCF3AFB1A1}" type="pres">
      <dgm:prSet presAssocID="{0181C272-43AD-4838-B7D4-400DF1B1AB83}" presName="parTx" presStyleLbl="alignNode1" presStyleIdx="4" presStyleCnt="6" custScaleX="108011">
        <dgm:presLayoutVars>
          <dgm:chMax val="0"/>
          <dgm:chPref val="0"/>
        </dgm:presLayoutVars>
      </dgm:prSet>
      <dgm:spPr/>
    </dgm:pt>
    <dgm:pt modelId="{24D72F40-F914-854A-A495-E1CB5C3F3D9A}" type="pres">
      <dgm:prSet presAssocID="{0181C272-43AD-4838-B7D4-400DF1B1AB83}" presName="desTx" presStyleLbl="alignAccFollowNode1" presStyleIdx="4" presStyleCnt="6" custScaleX="109321">
        <dgm:presLayoutVars/>
      </dgm:prSet>
      <dgm:spPr/>
    </dgm:pt>
    <dgm:pt modelId="{D3D858B1-FC4C-F341-9C0D-9201797330BD}" type="pres">
      <dgm:prSet presAssocID="{89A48BA2-7ECA-4D84-B3BB-BEB4F527D0DD}" presName="space" presStyleCnt="0"/>
      <dgm:spPr/>
    </dgm:pt>
    <dgm:pt modelId="{92C71DF7-A7A4-EB42-8EBC-722C0059BDFB}" type="pres">
      <dgm:prSet presAssocID="{5DDCB3BD-6949-43E9-A3F6-7E6D9E1FAA5E}" presName="composite" presStyleCnt="0"/>
      <dgm:spPr/>
    </dgm:pt>
    <dgm:pt modelId="{A5695FAE-53B7-5048-9840-1046DDE63431}" type="pres">
      <dgm:prSet presAssocID="{5DDCB3BD-6949-43E9-A3F6-7E6D9E1FAA5E}" presName="parTx" presStyleLbl="alignNode1" presStyleIdx="5" presStyleCnt="6">
        <dgm:presLayoutVars>
          <dgm:chMax val="0"/>
          <dgm:chPref val="0"/>
        </dgm:presLayoutVars>
      </dgm:prSet>
      <dgm:spPr/>
    </dgm:pt>
    <dgm:pt modelId="{A73914B3-DCC2-9949-AE4B-F5D1E8EE2307}" type="pres">
      <dgm:prSet presAssocID="{5DDCB3BD-6949-43E9-A3F6-7E6D9E1FAA5E}" presName="desTx" presStyleLbl="alignAccFollowNode1" presStyleIdx="5" presStyleCnt="6">
        <dgm:presLayoutVars/>
      </dgm:prSet>
      <dgm:spPr/>
    </dgm:pt>
  </dgm:ptLst>
  <dgm:cxnLst>
    <dgm:cxn modelId="{AC42B506-A767-3948-807D-887D60F12D0C}" srcId="{B7280759-0EBB-44E0-9A04-3A57055A51CC}" destId="{0BBC78D5-9662-5448-A209-6D7EF62164DF}" srcOrd="1" destOrd="0" parTransId="{DC400D37-FC55-BB4F-89D5-E8A2D64D1B18}" sibTransId="{B1C0A703-71A7-D549-82DC-64C20F92C9D1}"/>
    <dgm:cxn modelId="{3FB24807-0BED-214C-99FF-F177A9212881}" srcId="{26C603EC-60A6-4E80-9C73-142433DF9B2A}" destId="{D46CB707-1FF7-F548-AC63-25CE852F2B1D}" srcOrd="0" destOrd="0" parTransId="{1AA97599-5597-7142-9C01-6F5910060BC2}" sibTransId="{461D58F1-A03E-2742-8420-635E7F2F2D3C}"/>
    <dgm:cxn modelId="{BB0BCD1C-E69B-1E4A-8586-04EA0E0B7CA5}" type="presOf" srcId="{0181C272-43AD-4838-B7D4-400DF1B1AB83}" destId="{03ADC2E9-041D-6947-8452-A6FCF3AFB1A1}" srcOrd="0" destOrd="0" presId="urn:microsoft.com/office/officeart/2016/7/layout/HorizontalActionList"/>
    <dgm:cxn modelId="{15C0AF22-9FE5-47F8-8E9D-1819B0AFFA42}" srcId="{DE4C16AF-4D86-40DD-A030-4303054D22C0}" destId="{0D0AEC13-4798-4E5B-AA72-CB30B126C4C1}" srcOrd="1" destOrd="0" parTransId="{1C1B26A6-A770-4FCA-9F01-D2CB5A49300C}" sibTransId="{72210B49-FB3C-4A6F-9EB1-75613156230C}"/>
    <dgm:cxn modelId="{A6A1A228-C4B2-0E44-BADA-BA8B52C63001}" srcId="{0D0AEC13-4798-4E5B-AA72-CB30B126C4C1}" destId="{62EC3E16-0905-6442-9112-3AD2F7CA40BE}" srcOrd="0" destOrd="0" parTransId="{FC039568-7EAF-7A4E-885D-B3599027BE18}" sibTransId="{76B8A48C-8A45-A44D-B163-59BAB4AFF3EB}"/>
    <dgm:cxn modelId="{B330002D-C7E2-4C18-A838-9AE7021AC10E}" srcId="{DE4C16AF-4D86-40DD-A030-4303054D22C0}" destId="{26C603EC-60A6-4E80-9C73-142433DF9B2A}" srcOrd="0" destOrd="0" parTransId="{EC9DE3BD-A100-4DF0-B2F3-6017C2E8DE33}" sibTransId="{7F243CB8-48A8-421D-A208-7CD4FDF3589B}"/>
    <dgm:cxn modelId="{EB117A62-12AA-B642-BE5D-0D04D4B6FB47}" type="presOf" srcId="{6A7F3BFB-E275-2644-BFF8-1A113807E8AE}" destId="{874873BA-972A-B04D-AE7B-64E9312E201A}" srcOrd="0" destOrd="1" presId="urn:microsoft.com/office/officeart/2016/7/layout/HorizontalActionList"/>
    <dgm:cxn modelId="{A98A7E62-A7CD-AF4B-889B-881C7F2D911F}" type="presOf" srcId="{62EC3E16-0905-6442-9112-3AD2F7CA40BE}" destId="{01A89942-148F-4B45-8BB2-A9BC6EE03F14}" srcOrd="0" destOrd="0" presId="urn:microsoft.com/office/officeart/2016/7/layout/HorizontalActionList"/>
    <dgm:cxn modelId="{8EF15743-B5EE-2F4E-BC69-135599134356}" type="presOf" srcId="{AB7F1755-DEFE-5A4A-AB9A-9049C30E6FEC}" destId="{874873BA-972A-B04D-AE7B-64E9312E201A}" srcOrd="0" destOrd="2" presId="urn:microsoft.com/office/officeart/2016/7/layout/HorizontalActionList"/>
    <dgm:cxn modelId="{405C5C47-DB48-E14A-9060-A7A648C29453}" type="presOf" srcId="{D46CB707-1FF7-F548-AC63-25CE852F2B1D}" destId="{874873BA-972A-B04D-AE7B-64E9312E201A}" srcOrd="0" destOrd="0" presId="urn:microsoft.com/office/officeart/2016/7/layout/HorizontalActionList"/>
    <dgm:cxn modelId="{89613E48-BE2A-B345-A0EA-4188AFA29432}" type="presOf" srcId="{DE4C16AF-4D86-40DD-A030-4303054D22C0}" destId="{995BB701-F777-E24C-8B6B-DB22DD402B90}" srcOrd="0" destOrd="0" presId="urn:microsoft.com/office/officeart/2016/7/layout/HorizontalActionList"/>
    <dgm:cxn modelId="{0724826A-2216-430F-86BA-CDAA80705397}" srcId="{DE4C16AF-4D86-40DD-A030-4303054D22C0}" destId="{D8D520D4-08AC-4296-9F0E-F196D5EC7EA0}" srcOrd="3" destOrd="0" parTransId="{094EB0E2-9525-4151-B6B9-05950D855C42}" sibTransId="{561D233E-4B1A-4AA3-8FEC-DB3E912AC98A}"/>
    <dgm:cxn modelId="{5817986C-2E14-9044-93F2-2093F008065C}" type="presOf" srcId="{0BBC78D5-9662-5448-A209-6D7EF62164DF}" destId="{5761BC68-4A5D-934E-B552-0E2DC88F52C0}" srcOrd="0" destOrd="1" presId="urn:microsoft.com/office/officeart/2016/7/layout/HorizontalActionList"/>
    <dgm:cxn modelId="{2812D86D-AB02-624F-A0D9-79EE5C9447D5}" srcId="{26C603EC-60A6-4E80-9C73-142433DF9B2A}" destId="{72DD1B05-0851-FB47-92B5-3AAD2417C52C}" srcOrd="3" destOrd="0" parTransId="{ECA6F0A2-A667-FD4C-B080-BFCA9A503566}" sibTransId="{A696CEF9-39DD-384F-AA69-EEA05F6B64A5}"/>
    <dgm:cxn modelId="{75C31E6E-DBBD-AF41-A12A-5B82AD9EA21C}" srcId="{B7280759-0EBB-44E0-9A04-3A57055A51CC}" destId="{0CB4EA1B-B1E5-1C4B-BA28-F3F4BC9E4E9F}" srcOrd="2" destOrd="0" parTransId="{85590064-3749-3548-A65E-277992A4A8D4}" sibTransId="{6DF45853-7BFC-1C4E-8EB9-D844684014CE}"/>
    <dgm:cxn modelId="{9B4BD44F-F175-A943-9A3B-9E95A688990A}" type="presOf" srcId="{5DDCB3BD-6949-43E9-A3F6-7E6D9E1FAA5E}" destId="{A5695FAE-53B7-5048-9840-1046DDE63431}" srcOrd="0" destOrd="0" presId="urn:microsoft.com/office/officeart/2016/7/layout/HorizontalActionList"/>
    <dgm:cxn modelId="{9E1F5E51-5DE4-4CA9-A487-0FD12EA2DA4D}" srcId="{DE4C16AF-4D86-40DD-A030-4303054D22C0}" destId="{5DDCB3BD-6949-43E9-A3F6-7E6D9E1FAA5E}" srcOrd="5" destOrd="0" parTransId="{A678223D-767A-4EA2-84A4-0E823C566F2C}" sibTransId="{34969B60-6A38-4927-9F6D-C80022B2C27A}"/>
    <dgm:cxn modelId="{B2798175-E3A7-6447-9213-33329CEA0D86}" srcId="{0D0AEC13-4798-4E5B-AA72-CB30B126C4C1}" destId="{B28567A7-ACF1-7242-B64C-9199E5594CFA}" srcOrd="2" destOrd="0" parTransId="{84E754F4-1E75-734E-B09D-D7CEF1A36238}" sibTransId="{1FCB5890-8FC4-BD44-B7CC-B361871D8411}"/>
    <dgm:cxn modelId="{73C7B376-A25F-1C4A-A1CE-0A3C984CD867}" srcId="{0181C272-43AD-4838-B7D4-400DF1B1AB83}" destId="{80A63757-5F3A-B644-A9C4-ACE727C520BD}" srcOrd="0" destOrd="0" parTransId="{27FCED14-708D-6C4A-8A19-006DB76E5665}" sibTransId="{6F2C9E2B-DEA5-124B-A294-2B125B16F806}"/>
    <dgm:cxn modelId="{C2C74657-6009-5C47-8C70-B696D59C0728}" srcId="{D8D520D4-08AC-4296-9F0E-F196D5EC7EA0}" destId="{386A882D-2FE4-A643-960B-B9A7A056E693}" srcOrd="0" destOrd="0" parTransId="{2CF2CBA7-78BD-1D48-9C15-DEF5B8FA739A}" sibTransId="{B7996D6E-B077-3349-AA96-3CB1D6AAB768}"/>
    <dgm:cxn modelId="{4C990058-AE0A-1843-BDF4-BAF447312B37}" type="presOf" srcId="{0CB4EA1B-B1E5-1C4B-BA28-F3F4BC9E4E9F}" destId="{5761BC68-4A5D-934E-B552-0E2DC88F52C0}" srcOrd="0" destOrd="2" presId="urn:microsoft.com/office/officeart/2016/7/layout/HorizontalActionList"/>
    <dgm:cxn modelId="{411C5783-79A7-A142-8531-CBADBDF78008}" srcId="{B7280759-0EBB-44E0-9A04-3A57055A51CC}" destId="{E9780588-AEFF-094A-B3E3-977DCFC8E117}" srcOrd="0" destOrd="0" parTransId="{75498BBD-B036-7E48-B57A-C60BD790EE9B}" sibTransId="{5350649C-057B-E64A-BBA2-D5508DF68B7E}"/>
    <dgm:cxn modelId="{D8B5E585-E862-CE48-8379-93CC15B579A2}" type="presOf" srcId="{B28567A7-ACF1-7242-B64C-9199E5594CFA}" destId="{01A89942-148F-4B45-8BB2-A9BC6EE03F14}" srcOrd="0" destOrd="2" presId="urn:microsoft.com/office/officeart/2016/7/layout/HorizontalActionList"/>
    <dgm:cxn modelId="{83804599-3061-4E2D-B936-B00786C24AF9}" srcId="{DE4C16AF-4D86-40DD-A030-4303054D22C0}" destId="{B7280759-0EBB-44E0-9A04-3A57055A51CC}" srcOrd="2" destOrd="0" parTransId="{AC959C8F-A12E-443F-A3D7-5225092314B4}" sibTransId="{E10BA89F-F797-4B9C-8ADC-2E8E9C56649B}"/>
    <dgm:cxn modelId="{B284B29B-0E30-AC41-BBF6-274065739B26}" type="presOf" srcId="{386A882D-2FE4-A643-960B-B9A7A056E693}" destId="{1DC7C536-6706-BF42-B608-23517A1F90BF}" srcOrd="0" destOrd="0" presId="urn:microsoft.com/office/officeart/2016/7/layout/HorizontalActionList"/>
    <dgm:cxn modelId="{8492D99C-BCE2-E449-8091-C1CC16D30A0C}" srcId="{5DDCB3BD-6949-43E9-A3F6-7E6D9E1FAA5E}" destId="{4D50379F-0367-A347-967D-21FC4C5B19D9}" srcOrd="0" destOrd="0" parTransId="{6EEC3F9A-7B94-6443-A4AD-9D3262E39282}" sibTransId="{E728A34B-C994-6A45-A1C6-6A085CAFD483}"/>
    <dgm:cxn modelId="{B57156A3-2DE9-DA40-9269-D30E5CBA3728}" srcId="{26C603EC-60A6-4E80-9C73-142433DF9B2A}" destId="{F2E02C12-9773-D545-90AF-8A99B6468F70}" srcOrd="4" destOrd="0" parTransId="{136FC2D0-2BB4-4743-BA29-49773748D056}" sibTransId="{7243A294-65EE-DB4F-B4BB-6B667B2E942F}"/>
    <dgm:cxn modelId="{CACFACA5-E8B2-8441-9252-CEF958E0DED7}" type="presOf" srcId="{72DD1B05-0851-FB47-92B5-3AAD2417C52C}" destId="{874873BA-972A-B04D-AE7B-64E9312E201A}" srcOrd="0" destOrd="3" presId="urn:microsoft.com/office/officeart/2016/7/layout/HorizontalActionList"/>
    <dgm:cxn modelId="{A40035AB-E44A-F543-BAC1-9E6884867EF6}" type="presOf" srcId="{F2E02C12-9773-D545-90AF-8A99B6468F70}" destId="{874873BA-972A-B04D-AE7B-64E9312E201A}" srcOrd="0" destOrd="4" presId="urn:microsoft.com/office/officeart/2016/7/layout/HorizontalActionList"/>
    <dgm:cxn modelId="{0B94FFBA-32DB-D64F-9CD3-EC9DADCAFC1F}" srcId="{D8D520D4-08AC-4296-9F0E-F196D5EC7EA0}" destId="{75C970AA-DCED-AD46-ACB8-85FC6A3687E6}" srcOrd="1" destOrd="0" parTransId="{55124CD8-6E93-ED4B-BB0C-7753A29710AF}" sibTransId="{2E5A9ECB-0F99-C449-9A6C-DF247D420E4F}"/>
    <dgm:cxn modelId="{BC8E09C4-94BC-AB44-A14E-31B29317815D}" type="presOf" srcId="{D8D520D4-08AC-4296-9F0E-F196D5EC7EA0}" destId="{09FE68B2-3A06-5544-BDB1-BE6B67D0F44C}" srcOrd="0" destOrd="0" presId="urn:microsoft.com/office/officeart/2016/7/layout/HorizontalActionList"/>
    <dgm:cxn modelId="{392BC6C4-DC47-FD47-A30C-35631325C856}" type="presOf" srcId="{80A63757-5F3A-B644-A9C4-ACE727C520BD}" destId="{24D72F40-F914-854A-A495-E1CB5C3F3D9A}" srcOrd="0" destOrd="0" presId="urn:microsoft.com/office/officeart/2016/7/layout/HorizontalActionList"/>
    <dgm:cxn modelId="{7A0B64C7-5A1E-1748-A0AA-489EB7A80718}" type="presOf" srcId="{26C603EC-60A6-4E80-9C73-142433DF9B2A}" destId="{B9E59204-AE7D-684A-B97B-7415BE529273}" srcOrd="0" destOrd="0" presId="urn:microsoft.com/office/officeart/2016/7/layout/HorizontalActionList"/>
    <dgm:cxn modelId="{668763D0-6611-1E4D-B232-1F8C8BBB6548}" srcId="{0D0AEC13-4798-4E5B-AA72-CB30B126C4C1}" destId="{794D8167-6E53-0841-A198-88513559E621}" srcOrd="1" destOrd="0" parTransId="{D7C16B62-FAAE-9045-B358-B95FC8DA7F8C}" sibTransId="{F360EE3A-F37E-C64E-A1D4-C85B7E2520A6}"/>
    <dgm:cxn modelId="{E6F7A3D0-7998-D24A-B5CC-B6BD62C2F2B7}" type="presOf" srcId="{0D0AEC13-4798-4E5B-AA72-CB30B126C4C1}" destId="{CF14D10B-467C-F44B-9F26-1FDB96CA9C4F}" srcOrd="0" destOrd="0" presId="urn:microsoft.com/office/officeart/2016/7/layout/HorizontalActionList"/>
    <dgm:cxn modelId="{D1F148D3-954E-D74A-AD95-3036549C89AC}" srcId="{26C603EC-60A6-4E80-9C73-142433DF9B2A}" destId="{6A7F3BFB-E275-2644-BFF8-1A113807E8AE}" srcOrd="1" destOrd="0" parTransId="{9AC81968-B318-E446-8B23-1E9E0B2FCC52}" sibTransId="{ABFB8412-9D02-6E42-8EB7-08D4E494177D}"/>
    <dgm:cxn modelId="{A705A5D7-FD55-4841-828A-79D93B06ABE2}" type="presOf" srcId="{E9780588-AEFF-094A-B3E3-977DCFC8E117}" destId="{5761BC68-4A5D-934E-B552-0E2DC88F52C0}" srcOrd="0" destOrd="0" presId="urn:microsoft.com/office/officeart/2016/7/layout/HorizontalActionList"/>
    <dgm:cxn modelId="{DEAAAED7-9231-A541-945C-190C1AD89AB6}" type="presOf" srcId="{75C970AA-DCED-AD46-ACB8-85FC6A3687E6}" destId="{1DC7C536-6706-BF42-B608-23517A1F90BF}" srcOrd="0" destOrd="1" presId="urn:microsoft.com/office/officeart/2016/7/layout/HorizontalActionList"/>
    <dgm:cxn modelId="{E74C43DE-4531-894C-906F-7CDB352FABFA}" type="presOf" srcId="{4D50379F-0367-A347-967D-21FC4C5B19D9}" destId="{A73914B3-DCC2-9949-AE4B-F5D1E8EE2307}" srcOrd="0" destOrd="0" presId="urn:microsoft.com/office/officeart/2016/7/layout/HorizontalActionList"/>
    <dgm:cxn modelId="{ED16EAE3-9254-4B0D-A709-D2A70A1C928C}" srcId="{DE4C16AF-4D86-40DD-A030-4303054D22C0}" destId="{0181C272-43AD-4838-B7D4-400DF1B1AB83}" srcOrd="4" destOrd="0" parTransId="{54F522DC-2339-4BBB-9BD8-7C95A2A8124E}" sibTransId="{89A48BA2-7ECA-4D84-B3BB-BEB4F527D0DD}"/>
    <dgm:cxn modelId="{116170ED-D47C-634D-BC47-90FB687821A7}" srcId="{26C603EC-60A6-4E80-9C73-142433DF9B2A}" destId="{AB7F1755-DEFE-5A4A-AB9A-9049C30E6FEC}" srcOrd="2" destOrd="0" parTransId="{E2A623E7-1BE3-2C44-8089-D070E74A906E}" sibTransId="{93692156-CF99-384F-B4C8-BE1706CE0EC7}"/>
    <dgm:cxn modelId="{F439B9F3-8EB2-B749-BA95-511494D5947B}" type="presOf" srcId="{794D8167-6E53-0841-A198-88513559E621}" destId="{01A89942-148F-4B45-8BB2-A9BC6EE03F14}" srcOrd="0" destOrd="1" presId="urn:microsoft.com/office/officeart/2016/7/layout/HorizontalActionList"/>
    <dgm:cxn modelId="{5AEEB1F9-2F62-514A-9894-4338EFF39D73}" type="presOf" srcId="{B7280759-0EBB-44E0-9A04-3A57055A51CC}" destId="{30992D4A-1D97-D94E-9DBC-7681F33CC45A}" srcOrd="0" destOrd="0" presId="urn:microsoft.com/office/officeart/2016/7/layout/HorizontalActionList"/>
    <dgm:cxn modelId="{A0AA572F-05FD-B848-9450-1737B3398C54}" type="presParOf" srcId="{995BB701-F777-E24C-8B6B-DB22DD402B90}" destId="{0E2BF363-9CE6-E148-835B-A472995ED213}" srcOrd="0" destOrd="0" presId="urn:microsoft.com/office/officeart/2016/7/layout/HorizontalActionList"/>
    <dgm:cxn modelId="{38F2ECFF-EA36-4943-A850-24A93A605C40}" type="presParOf" srcId="{0E2BF363-9CE6-E148-835B-A472995ED213}" destId="{B9E59204-AE7D-684A-B97B-7415BE529273}" srcOrd="0" destOrd="0" presId="urn:microsoft.com/office/officeart/2016/7/layout/HorizontalActionList"/>
    <dgm:cxn modelId="{48BAFB42-5A23-4B48-819E-3BFDA2E5099E}" type="presParOf" srcId="{0E2BF363-9CE6-E148-835B-A472995ED213}" destId="{874873BA-972A-B04D-AE7B-64E9312E201A}" srcOrd="1" destOrd="0" presId="urn:microsoft.com/office/officeart/2016/7/layout/HorizontalActionList"/>
    <dgm:cxn modelId="{DAE5AC16-C6F5-F146-9CC8-67BA831074D7}" type="presParOf" srcId="{995BB701-F777-E24C-8B6B-DB22DD402B90}" destId="{127D463B-5BC7-C44D-8007-3D3987ABF008}" srcOrd="1" destOrd="0" presId="urn:microsoft.com/office/officeart/2016/7/layout/HorizontalActionList"/>
    <dgm:cxn modelId="{73E0ABE2-C56D-B644-A109-C536C6313EAC}" type="presParOf" srcId="{995BB701-F777-E24C-8B6B-DB22DD402B90}" destId="{71F5CCA9-7863-8745-A44E-053F58811CDF}" srcOrd="2" destOrd="0" presId="urn:microsoft.com/office/officeart/2016/7/layout/HorizontalActionList"/>
    <dgm:cxn modelId="{52FF3DBA-0E24-874A-B4E9-04DD423D4390}" type="presParOf" srcId="{71F5CCA9-7863-8745-A44E-053F58811CDF}" destId="{CF14D10B-467C-F44B-9F26-1FDB96CA9C4F}" srcOrd="0" destOrd="0" presId="urn:microsoft.com/office/officeart/2016/7/layout/HorizontalActionList"/>
    <dgm:cxn modelId="{28113174-E0A0-0246-B1D7-ABE787E7E045}" type="presParOf" srcId="{71F5CCA9-7863-8745-A44E-053F58811CDF}" destId="{01A89942-148F-4B45-8BB2-A9BC6EE03F14}" srcOrd="1" destOrd="0" presId="urn:microsoft.com/office/officeart/2016/7/layout/HorizontalActionList"/>
    <dgm:cxn modelId="{CFB2F24F-5F63-7F40-A74B-F5663EAEA8D7}" type="presParOf" srcId="{995BB701-F777-E24C-8B6B-DB22DD402B90}" destId="{365C283D-A876-EF4A-A277-E3B9CC8B6661}" srcOrd="3" destOrd="0" presId="urn:microsoft.com/office/officeart/2016/7/layout/HorizontalActionList"/>
    <dgm:cxn modelId="{0FBC3BF0-7AE9-AE41-BD29-EB5FECE04040}" type="presParOf" srcId="{995BB701-F777-E24C-8B6B-DB22DD402B90}" destId="{E21F4DA4-7B05-0043-96AC-45167113A325}" srcOrd="4" destOrd="0" presId="urn:microsoft.com/office/officeart/2016/7/layout/HorizontalActionList"/>
    <dgm:cxn modelId="{4ACDFAEB-C499-2640-8426-7EEECF253DF7}" type="presParOf" srcId="{E21F4DA4-7B05-0043-96AC-45167113A325}" destId="{30992D4A-1D97-D94E-9DBC-7681F33CC45A}" srcOrd="0" destOrd="0" presId="urn:microsoft.com/office/officeart/2016/7/layout/HorizontalActionList"/>
    <dgm:cxn modelId="{6B20369B-2F5E-9646-8AED-BFF8723FBB71}" type="presParOf" srcId="{E21F4DA4-7B05-0043-96AC-45167113A325}" destId="{5761BC68-4A5D-934E-B552-0E2DC88F52C0}" srcOrd="1" destOrd="0" presId="urn:microsoft.com/office/officeart/2016/7/layout/HorizontalActionList"/>
    <dgm:cxn modelId="{6161AB2B-0A6A-C040-ABDF-8DA98CC1CAA2}" type="presParOf" srcId="{995BB701-F777-E24C-8B6B-DB22DD402B90}" destId="{18669BF7-B742-BD49-8667-E8C8FF5A07E8}" srcOrd="5" destOrd="0" presId="urn:microsoft.com/office/officeart/2016/7/layout/HorizontalActionList"/>
    <dgm:cxn modelId="{5780E51F-0BCD-284C-AC0C-6A3E50F3ACDD}" type="presParOf" srcId="{995BB701-F777-E24C-8B6B-DB22DD402B90}" destId="{0A0FCF01-7C9A-DD44-81C8-ECC470F215F3}" srcOrd="6" destOrd="0" presId="urn:microsoft.com/office/officeart/2016/7/layout/HorizontalActionList"/>
    <dgm:cxn modelId="{AEEA4833-5C38-0D4F-A2B1-6F53134B6558}" type="presParOf" srcId="{0A0FCF01-7C9A-DD44-81C8-ECC470F215F3}" destId="{09FE68B2-3A06-5544-BDB1-BE6B67D0F44C}" srcOrd="0" destOrd="0" presId="urn:microsoft.com/office/officeart/2016/7/layout/HorizontalActionList"/>
    <dgm:cxn modelId="{4B09DE12-9C87-6446-939B-FD056142AA26}" type="presParOf" srcId="{0A0FCF01-7C9A-DD44-81C8-ECC470F215F3}" destId="{1DC7C536-6706-BF42-B608-23517A1F90BF}" srcOrd="1" destOrd="0" presId="urn:microsoft.com/office/officeart/2016/7/layout/HorizontalActionList"/>
    <dgm:cxn modelId="{1744F002-C88A-ED46-B69D-7340601D08A0}" type="presParOf" srcId="{995BB701-F777-E24C-8B6B-DB22DD402B90}" destId="{010E4E5E-AA60-4842-8A8C-2FEC3D44DC39}" srcOrd="7" destOrd="0" presId="urn:microsoft.com/office/officeart/2016/7/layout/HorizontalActionList"/>
    <dgm:cxn modelId="{51264E57-152C-4A45-B89D-90ACE9B8C752}" type="presParOf" srcId="{995BB701-F777-E24C-8B6B-DB22DD402B90}" destId="{059CCB54-4C7B-8049-AC3C-6559F51D84E9}" srcOrd="8" destOrd="0" presId="urn:microsoft.com/office/officeart/2016/7/layout/HorizontalActionList"/>
    <dgm:cxn modelId="{95A321ED-092E-D84E-981E-A30F141D5B0E}" type="presParOf" srcId="{059CCB54-4C7B-8049-AC3C-6559F51D84E9}" destId="{03ADC2E9-041D-6947-8452-A6FCF3AFB1A1}" srcOrd="0" destOrd="0" presId="urn:microsoft.com/office/officeart/2016/7/layout/HorizontalActionList"/>
    <dgm:cxn modelId="{607B3B7B-E25A-5C48-8558-38E17CD7A1F8}" type="presParOf" srcId="{059CCB54-4C7B-8049-AC3C-6559F51D84E9}" destId="{24D72F40-F914-854A-A495-E1CB5C3F3D9A}" srcOrd="1" destOrd="0" presId="urn:microsoft.com/office/officeart/2016/7/layout/HorizontalActionList"/>
    <dgm:cxn modelId="{07138226-8FAF-7548-B643-D17F40D0403C}" type="presParOf" srcId="{995BB701-F777-E24C-8B6B-DB22DD402B90}" destId="{D3D858B1-FC4C-F341-9C0D-9201797330BD}" srcOrd="9" destOrd="0" presId="urn:microsoft.com/office/officeart/2016/7/layout/HorizontalActionList"/>
    <dgm:cxn modelId="{FF769048-D6A6-964F-A8A0-47F9823C6D1D}" type="presParOf" srcId="{995BB701-F777-E24C-8B6B-DB22DD402B90}" destId="{92C71DF7-A7A4-EB42-8EBC-722C0059BDFB}" srcOrd="10" destOrd="0" presId="urn:microsoft.com/office/officeart/2016/7/layout/HorizontalActionList"/>
    <dgm:cxn modelId="{03F50176-82A0-B949-966C-E6337F570FA7}" type="presParOf" srcId="{92C71DF7-A7A4-EB42-8EBC-722C0059BDFB}" destId="{A5695FAE-53B7-5048-9840-1046DDE63431}" srcOrd="0" destOrd="0" presId="urn:microsoft.com/office/officeart/2016/7/layout/HorizontalActionList"/>
    <dgm:cxn modelId="{444556EE-E970-E146-934C-F68CA81DA5FC}" type="presParOf" srcId="{92C71DF7-A7A4-EB42-8EBC-722C0059BDFB}" destId="{A73914B3-DCC2-9949-AE4B-F5D1E8EE2307}" srcOrd="1" destOrd="0" presId="urn:microsoft.com/office/officeart/2016/7/layout/HorizontalAc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57DD993B-F067-4F5C-BBF9-25E3266C77FB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3C0B2FC7-99DB-456C-9A2C-9C4B51452160}">
      <dgm:prSet custT="1"/>
      <dgm:spPr/>
      <dgm:t>
        <a:bodyPr/>
        <a:lstStyle/>
        <a:p>
          <a:r>
            <a:rPr lang="pt-PT" sz="4400" dirty="0">
              <a:solidFill>
                <a:srgbClr val="00B0F0"/>
              </a:solidFill>
            </a:rPr>
            <a:t>GERAÇÃO Y</a:t>
          </a:r>
          <a:endParaRPr lang="en-US" sz="4400" dirty="0">
            <a:solidFill>
              <a:srgbClr val="00B0F0"/>
            </a:solidFill>
          </a:endParaRPr>
        </a:p>
      </dgm:t>
    </dgm:pt>
    <dgm:pt modelId="{48C67B35-E116-4B83-8293-D69FA846BBA0}" type="parTrans" cxnId="{BAEA5367-DCA5-48AC-89FC-B9DB3C4DE92C}">
      <dgm:prSet/>
      <dgm:spPr/>
      <dgm:t>
        <a:bodyPr/>
        <a:lstStyle/>
        <a:p>
          <a:endParaRPr lang="en-US" sz="4400"/>
        </a:p>
      </dgm:t>
    </dgm:pt>
    <dgm:pt modelId="{7C935FB5-1B0B-4060-B713-7F3293B8D566}" type="sibTrans" cxnId="{BAEA5367-DCA5-48AC-89FC-B9DB3C4DE92C}">
      <dgm:prSet/>
      <dgm:spPr/>
      <dgm:t>
        <a:bodyPr/>
        <a:lstStyle/>
        <a:p>
          <a:endParaRPr lang="en-US" sz="4400"/>
        </a:p>
      </dgm:t>
    </dgm:pt>
    <dgm:pt modelId="{37EAB66C-5794-4450-85E4-C8EFC2992537}">
      <dgm:prSet custT="1"/>
      <dgm:spPr/>
      <dgm:t>
        <a:bodyPr/>
        <a:lstStyle/>
        <a:p>
          <a:r>
            <a:rPr lang="pt-PT" sz="4400" dirty="0">
              <a:solidFill>
                <a:srgbClr val="FFC000"/>
              </a:solidFill>
            </a:rPr>
            <a:t>GERAÇÃO Z</a:t>
          </a:r>
          <a:endParaRPr lang="en-US" sz="4400" dirty="0">
            <a:solidFill>
              <a:srgbClr val="FFC000"/>
            </a:solidFill>
          </a:endParaRPr>
        </a:p>
      </dgm:t>
    </dgm:pt>
    <dgm:pt modelId="{A42D7E6D-A7B8-44D0-8FAF-8F7C180E3046}" type="parTrans" cxnId="{6EBBBFB7-37F1-45CF-AF5A-30BDFE85C241}">
      <dgm:prSet/>
      <dgm:spPr/>
      <dgm:t>
        <a:bodyPr/>
        <a:lstStyle/>
        <a:p>
          <a:endParaRPr lang="en-US" sz="4400"/>
        </a:p>
      </dgm:t>
    </dgm:pt>
    <dgm:pt modelId="{80680C31-C96C-450C-80A1-9E9DE42A885E}" type="sibTrans" cxnId="{6EBBBFB7-37F1-45CF-AF5A-30BDFE85C241}">
      <dgm:prSet/>
      <dgm:spPr/>
      <dgm:t>
        <a:bodyPr/>
        <a:lstStyle/>
        <a:p>
          <a:endParaRPr lang="en-US" sz="4400"/>
        </a:p>
      </dgm:t>
    </dgm:pt>
    <dgm:pt modelId="{5841ECD1-9ED7-456E-AD4B-C91AC44BEB12}">
      <dgm:prSet custT="1"/>
      <dgm:spPr/>
      <dgm:t>
        <a:bodyPr/>
        <a:lstStyle/>
        <a:p>
          <a:r>
            <a:rPr lang="pt-PT" sz="4400" dirty="0">
              <a:solidFill>
                <a:srgbClr val="FF0000"/>
              </a:solidFill>
            </a:rPr>
            <a:t>GERAÇÃO ALPHA</a:t>
          </a:r>
          <a:endParaRPr lang="en-US" sz="4400" dirty="0">
            <a:solidFill>
              <a:srgbClr val="FF0000"/>
            </a:solidFill>
          </a:endParaRPr>
        </a:p>
      </dgm:t>
    </dgm:pt>
    <dgm:pt modelId="{F16E21A0-8EB3-4397-A879-06114CB12E56}" type="parTrans" cxnId="{52B8768A-5B5E-4CA5-B26F-49B3F081B9FB}">
      <dgm:prSet/>
      <dgm:spPr/>
      <dgm:t>
        <a:bodyPr/>
        <a:lstStyle/>
        <a:p>
          <a:endParaRPr lang="en-US" sz="4400"/>
        </a:p>
      </dgm:t>
    </dgm:pt>
    <dgm:pt modelId="{326E84C4-BEDF-46BF-B4B7-9BB78635CB42}" type="sibTrans" cxnId="{52B8768A-5B5E-4CA5-B26F-49B3F081B9FB}">
      <dgm:prSet/>
      <dgm:spPr/>
      <dgm:t>
        <a:bodyPr/>
        <a:lstStyle/>
        <a:p>
          <a:endParaRPr lang="en-US" sz="4400"/>
        </a:p>
      </dgm:t>
    </dgm:pt>
    <dgm:pt modelId="{D1BB0FEE-BADE-674E-8A7C-22DE64039C67}" type="pres">
      <dgm:prSet presAssocID="{57DD993B-F067-4F5C-BBF9-25E3266C77FB}" presName="vert0" presStyleCnt="0">
        <dgm:presLayoutVars>
          <dgm:dir/>
          <dgm:animOne val="branch"/>
          <dgm:animLvl val="lvl"/>
        </dgm:presLayoutVars>
      </dgm:prSet>
      <dgm:spPr/>
    </dgm:pt>
    <dgm:pt modelId="{794D3150-FE91-E040-B3EC-A55CE2379C8E}" type="pres">
      <dgm:prSet presAssocID="{3C0B2FC7-99DB-456C-9A2C-9C4B51452160}" presName="thickLine" presStyleLbl="alignNode1" presStyleIdx="0" presStyleCnt="3"/>
      <dgm:spPr/>
    </dgm:pt>
    <dgm:pt modelId="{45F87AC8-10C7-F74C-B8D7-CF78F9277D0D}" type="pres">
      <dgm:prSet presAssocID="{3C0B2FC7-99DB-456C-9A2C-9C4B51452160}" presName="horz1" presStyleCnt="0"/>
      <dgm:spPr/>
    </dgm:pt>
    <dgm:pt modelId="{AB29A69B-429F-8643-9AC4-BA225634814B}" type="pres">
      <dgm:prSet presAssocID="{3C0B2FC7-99DB-456C-9A2C-9C4B51452160}" presName="tx1" presStyleLbl="revTx" presStyleIdx="0" presStyleCnt="3"/>
      <dgm:spPr/>
    </dgm:pt>
    <dgm:pt modelId="{B2E426C4-0638-674C-8B15-70C7A1790A49}" type="pres">
      <dgm:prSet presAssocID="{3C0B2FC7-99DB-456C-9A2C-9C4B51452160}" presName="vert1" presStyleCnt="0"/>
      <dgm:spPr/>
    </dgm:pt>
    <dgm:pt modelId="{F3A44E63-AC94-674E-845C-BECF0BEB46BC}" type="pres">
      <dgm:prSet presAssocID="{37EAB66C-5794-4450-85E4-C8EFC2992537}" presName="thickLine" presStyleLbl="alignNode1" presStyleIdx="1" presStyleCnt="3"/>
      <dgm:spPr/>
    </dgm:pt>
    <dgm:pt modelId="{7EB0B135-DE93-E54E-8D54-CBFC7C9E74D8}" type="pres">
      <dgm:prSet presAssocID="{37EAB66C-5794-4450-85E4-C8EFC2992537}" presName="horz1" presStyleCnt="0"/>
      <dgm:spPr/>
    </dgm:pt>
    <dgm:pt modelId="{7135784F-215A-B44F-AD7A-01CFC86A5D5B}" type="pres">
      <dgm:prSet presAssocID="{37EAB66C-5794-4450-85E4-C8EFC2992537}" presName="tx1" presStyleLbl="revTx" presStyleIdx="1" presStyleCnt="3"/>
      <dgm:spPr/>
    </dgm:pt>
    <dgm:pt modelId="{2728A497-8420-F940-89B9-8DDE7A7BC04F}" type="pres">
      <dgm:prSet presAssocID="{37EAB66C-5794-4450-85E4-C8EFC2992537}" presName="vert1" presStyleCnt="0"/>
      <dgm:spPr/>
    </dgm:pt>
    <dgm:pt modelId="{6DF6D298-7B4B-C04C-984E-252D841696A2}" type="pres">
      <dgm:prSet presAssocID="{5841ECD1-9ED7-456E-AD4B-C91AC44BEB12}" presName="thickLine" presStyleLbl="alignNode1" presStyleIdx="2" presStyleCnt="3"/>
      <dgm:spPr/>
    </dgm:pt>
    <dgm:pt modelId="{17F1898C-297B-A145-8F9C-A93C580D7265}" type="pres">
      <dgm:prSet presAssocID="{5841ECD1-9ED7-456E-AD4B-C91AC44BEB12}" presName="horz1" presStyleCnt="0"/>
      <dgm:spPr/>
    </dgm:pt>
    <dgm:pt modelId="{40A6B454-19F4-944F-B856-69F0FC093E20}" type="pres">
      <dgm:prSet presAssocID="{5841ECD1-9ED7-456E-AD4B-C91AC44BEB12}" presName="tx1" presStyleLbl="revTx" presStyleIdx="2" presStyleCnt="3"/>
      <dgm:spPr/>
    </dgm:pt>
    <dgm:pt modelId="{83CD45D7-8402-C744-9CB4-B4E326ACE54D}" type="pres">
      <dgm:prSet presAssocID="{5841ECD1-9ED7-456E-AD4B-C91AC44BEB12}" presName="vert1" presStyleCnt="0"/>
      <dgm:spPr/>
    </dgm:pt>
  </dgm:ptLst>
  <dgm:cxnLst>
    <dgm:cxn modelId="{BAEA5367-DCA5-48AC-89FC-B9DB3C4DE92C}" srcId="{57DD993B-F067-4F5C-BBF9-25E3266C77FB}" destId="{3C0B2FC7-99DB-456C-9A2C-9C4B51452160}" srcOrd="0" destOrd="0" parTransId="{48C67B35-E116-4B83-8293-D69FA846BBA0}" sibTransId="{7C935FB5-1B0B-4060-B713-7F3293B8D566}"/>
    <dgm:cxn modelId="{4E861F53-0D4F-AD44-989C-22ABB0293F6C}" type="presOf" srcId="{37EAB66C-5794-4450-85E4-C8EFC2992537}" destId="{7135784F-215A-B44F-AD7A-01CFC86A5D5B}" srcOrd="0" destOrd="0" presId="urn:microsoft.com/office/officeart/2008/layout/LinedList"/>
    <dgm:cxn modelId="{AB2CAF84-536F-CA41-8433-935848C60BF9}" type="presOf" srcId="{57DD993B-F067-4F5C-BBF9-25E3266C77FB}" destId="{D1BB0FEE-BADE-674E-8A7C-22DE64039C67}" srcOrd="0" destOrd="0" presId="urn:microsoft.com/office/officeart/2008/layout/LinedList"/>
    <dgm:cxn modelId="{52B8768A-5B5E-4CA5-B26F-49B3F081B9FB}" srcId="{57DD993B-F067-4F5C-BBF9-25E3266C77FB}" destId="{5841ECD1-9ED7-456E-AD4B-C91AC44BEB12}" srcOrd="2" destOrd="0" parTransId="{F16E21A0-8EB3-4397-A879-06114CB12E56}" sibTransId="{326E84C4-BEDF-46BF-B4B7-9BB78635CB42}"/>
    <dgm:cxn modelId="{37A75593-603C-4447-8507-DB3E823F42C2}" type="presOf" srcId="{3C0B2FC7-99DB-456C-9A2C-9C4B51452160}" destId="{AB29A69B-429F-8643-9AC4-BA225634814B}" srcOrd="0" destOrd="0" presId="urn:microsoft.com/office/officeart/2008/layout/LinedList"/>
    <dgm:cxn modelId="{6EBBBFB7-37F1-45CF-AF5A-30BDFE85C241}" srcId="{57DD993B-F067-4F5C-BBF9-25E3266C77FB}" destId="{37EAB66C-5794-4450-85E4-C8EFC2992537}" srcOrd="1" destOrd="0" parTransId="{A42D7E6D-A7B8-44D0-8FAF-8F7C180E3046}" sibTransId="{80680C31-C96C-450C-80A1-9E9DE42A885E}"/>
    <dgm:cxn modelId="{2936BDC9-C58A-8E49-8EED-227AA0595EAB}" type="presOf" srcId="{5841ECD1-9ED7-456E-AD4B-C91AC44BEB12}" destId="{40A6B454-19F4-944F-B856-69F0FC093E20}" srcOrd="0" destOrd="0" presId="urn:microsoft.com/office/officeart/2008/layout/LinedList"/>
    <dgm:cxn modelId="{45A00FF9-FBFC-304D-9840-489DBE4825CF}" type="presParOf" srcId="{D1BB0FEE-BADE-674E-8A7C-22DE64039C67}" destId="{794D3150-FE91-E040-B3EC-A55CE2379C8E}" srcOrd="0" destOrd="0" presId="urn:microsoft.com/office/officeart/2008/layout/LinedList"/>
    <dgm:cxn modelId="{256C8249-8D00-4542-96AE-33CB51C83BB0}" type="presParOf" srcId="{D1BB0FEE-BADE-674E-8A7C-22DE64039C67}" destId="{45F87AC8-10C7-F74C-B8D7-CF78F9277D0D}" srcOrd="1" destOrd="0" presId="urn:microsoft.com/office/officeart/2008/layout/LinedList"/>
    <dgm:cxn modelId="{9C41D426-185B-2345-8BC4-81A13AC12CE3}" type="presParOf" srcId="{45F87AC8-10C7-F74C-B8D7-CF78F9277D0D}" destId="{AB29A69B-429F-8643-9AC4-BA225634814B}" srcOrd="0" destOrd="0" presId="urn:microsoft.com/office/officeart/2008/layout/LinedList"/>
    <dgm:cxn modelId="{2542F249-FE33-3B47-87B8-6914596F05D7}" type="presParOf" srcId="{45F87AC8-10C7-F74C-B8D7-CF78F9277D0D}" destId="{B2E426C4-0638-674C-8B15-70C7A1790A49}" srcOrd="1" destOrd="0" presId="urn:microsoft.com/office/officeart/2008/layout/LinedList"/>
    <dgm:cxn modelId="{845CAD60-7FFA-AA4F-A1A9-E0AD2BD8B0D7}" type="presParOf" srcId="{D1BB0FEE-BADE-674E-8A7C-22DE64039C67}" destId="{F3A44E63-AC94-674E-845C-BECF0BEB46BC}" srcOrd="2" destOrd="0" presId="urn:microsoft.com/office/officeart/2008/layout/LinedList"/>
    <dgm:cxn modelId="{216C623A-BDC3-9A42-8667-C1E7E833FDF7}" type="presParOf" srcId="{D1BB0FEE-BADE-674E-8A7C-22DE64039C67}" destId="{7EB0B135-DE93-E54E-8D54-CBFC7C9E74D8}" srcOrd="3" destOrd="0" presId="urn:microsoft.com/office/officeart/2008/layout/LinedList"/>
    <dgm:cxn modelId="{AD33DDAA-8FD3-6140-8F6F-98F33804686D}" type="presParOf" srcId="{7EB0B135-DE93-E54E-8D54-CBFC7C9E74D8}" destId="{7135784F-215A-B44F-AD7A-01CFC86A5D5B}" srcOrd="0" destOrd="0" presId="urn:microsoft.com/office/officeart/2008/layout/LinedList"/>
    <dgm:cxn modelId="{40551CD1-AB82-344E-A450-CB11B8DA744F}" type="presParOf" srcId="{7EB0B135-DE93-E54E-8D54-CBFC7C9E74D8}" destId="{2728A497-8420-F940-89B9-8DDE7A7BC04F}" srcOrd="1" destOrd="0" presId="urn:microsoft.com/office/officeart/2008/layout/LinedList"/>
    <dgm:cxn modelId="{E2933D15-E1E6-D34A-A86F-D56893BB246B}" type="presParOf" srcId="{D1BB0FEE-BADE-674E-8A7C-22DE64039C67}" destId="{6DF6D298-7B4B-C04C-984E-252D841696A2}" srcOrd="4" destOrd="0" presId="urn:microsoft.com/office/officeart/2008/layout/LinedList"/>
    <dgm:cxn modelId="{5C3C1993-593C-974D-B74C-A5A493809D54}" type="presParOf" srcId="{D1BB0FEE-BADE-674E-8A7C-22DE64039C67}" destId="{17F1898C-297B-A145-8F9C-A93C580D7265}" srcOrd="5" destOrd="0" presId="urn:microsoft.com/office/officeart/2008/layout/LinedList"/>
    <dgm:cxn modelId="{68938D49-8E85-734B-B05F-F14672EF11F3}" type="presParOf" srcId="{17F1898C-297B-A145-8F9C-A93C580D7265}" destId="{40A6B454-19F4-944F-B856-69F0FC093E20}" srcOrd="0" destOrd="0" presId="urn:microsoft.com/office/officeart/2008/layout/LinedList"/>
    <dgm:cxn modelId="{7854664F-D1C5-0B45-A4FF-34481D2CAC89}" type="presParOf" srcId="{17F1898C-297B-A145-8F9C-A93C580D7265}" destId="{83CD45D7-8402-C744-9CB4-B4E326ACE54D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4D2BFA65-88C4-403D-8C75-C426DC334BDC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A0F8811B-513B-4DD3-8D35-049BE809C9CE}">
      <dgm:prSet/>
      <dgm:spPr/>
      <dgm:t>
        <a:bodyPr/>
        <a:lstStyle/>
        <a:p>
          <a:r>
            <a:rPr lang="pt-PT" i="1"/>
            <a:t>Empowerment</a:t>
          </a:r>
          <a:endParaRPr lang="en-US"/>
        </a:p>
      </dgm:t>
    </dgm:pt>
    <dgm:pt modelId="{35DF8BEB-6FBC-4976-8E65-E276C14CB888}" type="parTrans" cxnId="{857AB842-048C-44CE-92FF-7CC0399230A5}">
      <dgm:prSet/>
      <dgm:spPr/>
      <dgm:t>
        <a:bodyPr/>
        <a:lstStyle/>
        <a:p>
          <a:endParaRPr lang="en-US"/>
        </a:p>
      </dgm:t>
    </dgm:pt>
    <dgm:pt modelId="{4737E735-7869-4C01-97C8-5CC37E6EA7A6}" type="sibTrans" cxnId="{857AB842-048C-44CE-92FF-7CC0399230A5}">
      <dgm:prSet/>
      <dgm:spPr/>
      <dgm:t>
        <a:bodyPr/>
        <a:lstStyle/>
        <a:p>
          <a:endParaRPr lang="en-US"/>
        </a:p>
      </dgm:t>
    </dgm:pt>
    <dgm:pt modelId="{BF43EEBD-6FCB-4329-A01C-6BCEFEFF17A6}">
      <dgm:prSet/>
      <dgm:spPr/>
      <dgm:t>
        <a:bodyPr/>
        <a:lstStyle/>
        <a:p>
          <a:r>
            <a:rPr lang="pt-PT"/>
            <a:t>Mudança de crenças, valores e atitudes</a:t>
          </a:r>
          <a:endParaRPr lang="en-US"/>
        </a:p>
      </dgm:t>
    </dgm:pt>
    <dgm:pt modelId="{CC526AA4-E41D-408C-A71E-A7E32B2875F7}" type="parTrans" cxnId="{86B959C3-58F6-436B-90CF-CD42D14051AA}">
      <dgm:prSet/>
      <dgm:spPr/>
      <dgm:t>
        <a:bodyPr/>
        <a:lstStyle/>
        <a:p>
          <a:endParaRPr lang="en-US"/>
        </a:p>
      </dgm:t>
    </dgm:pt>
    <dgm:pt modelId="{A04F63D5-314F-4189-A5A9-3BAF75473096}" type="sibTrans" cxnId="{86B959C3-58F6-436B-90CF-CD42D14051AA}">
      <dgm:prSet/>
      <dgm:spPr/>
      <dgm:t>
        <a:bodyPr/>
        <a:lstStyle/>
        <a:p>
          <a:endParaRPr lang="en-US"/>
        </a:p>
      </dgm:t>
    </dgm:pt>
    <dgm:pt modelId="{0902BCFC-8023-4512-B94C-D46D51A311DA}">
      <dgm:prSet/>
      <dgm:spPr/>
      <dgm:t>
        <a:bodyPr/>
        <a:lstStyle/>
        <a:p>
          <a:r>
            <a:rPr lang="pt-PT"/>
            <a:t>Boa relação entre líder e liderados</a:t>
          </a:r>
          <a:endParaRPr lang="en-US"/>
        </a:p>
      </dgm:t>
    </dgm:pt>
    <dgm:pt modelId="{D4835B08-4F92-4ECF-BFF1-B04E2B5A446A}" type="parTrans" cxnId="{5D481243-0FD7-4440-B507-6CF7C655E5CB}">
      <dgm:prSet/>
      <dgm:spPr/>
      <dgm:t>
        <a:bodyPr/>
        <a:lstStyle/>
        <a:p>
          <a:endParaRPr lang="en-US"/>
        </a:p>
      </dgm:t>
    </dgm:pt>
    <dgm:pt modelId="{E7FA25C8-922E-4532-9B6B-4CFE88E41DBE}" type="sibTrans" cxnId="{5D481243-0FD7-4440-B507-6CF7C655E5CB}">
      <dgm:prSet/>
      <dgm:spPr/>
      <dgm:t>
        <a:bodyPr/>
        <a:lstStyle/>
        <a:p>
          <a:endParaRPr lang="en-US"/>
        </a:p>
      </dgm:t>
    </dgm:pt>
    <dgm:pt modelId="{C7C699D9-CFE1-41C2-96B7-F2372AFD3597}">
      <dgm:prSet/>
      <dgm:spPr/>
      <dgm:t>
        <a:bodyPr/>
        <a:lstStyle/>
        <a:p>
          <a:r>
            <a:rPr lang="pt-PT"/>
            <a:t>Baseada na justiça e na confiança</a:t>
          </a:r>
          <a:endParaRPr lang="en-US"/>
        </a:p>
      </dgm:t>
    </dgm:pt>
    <dgm:pt modelId="{DE2B9C0E-B7AB-40C1-86CA-BF9A3D2F6887}" type="parTrans" cxnId="{5717D1A9-706C-463C-BA22-273EC192DBBB}">
      <dgm:prSet/>
      <dgm:spPr/>
      <dgm:t>
        <a:bodyPr/>
        <a:lstStyle/>
        <a:p>
          <a:endParaRPr lang="en-US"/>
        </a:p>
      </dgm:t>
    </dgm:pt>
    <dgm:pt modelId="{38005858-A3F3-4121-B048-032E9A391346}" type="sibTrans" cxnId="{5717D1A9-706C-463C-BA22-273EC192DBBB}">
      <dgm:prSet/>
      <dgm:spPr/>
      <dgm:t>
        <a:bodyPr/>
        <a:lstStyle/>
        <a:p>
          <a:endParaRPr lang="en-US"/>
        </a:p>
      </dgm:t>
    </dgm:pt>
    <dgm:pt modelId="{DA63EA55-D332-43C4-B94D-1128F49715EE}">
      <dgm:prSet/>
      <dgm:spPr/>
      <dgm:t>
        <a:bodyPr/>
        <a:lstStyle/>
        <a:p>
          <a:r>
            <a:rPr lang="pt-PT"/>
            <a:t>Identificação com o líder</a:t>
          </a:r>
          <a:endParaRPr lang="en-US"/>
        </a:p>
      </dgm:t>
    </dgm:pt>
    <dgm:pt modelId="{CAFE2B53-6FBC-4927-BA43-6E782BE14931}" type="parTrans" cxnId="{19BC6D17-793F-4D52-9533-DE4C44B60F69}">
      <dgm:prSet/>
      <dgm:spPr/>
      <dgm:t>
        <a:bodyPr/>
        <a:lstStyle/>
        <a:p>
          <a:endParaRPr lang="en-US"/>
        </a:p>
      </dgm:t>
    </dgm:pt>
    <dgm:pt modelId="{AE5F9606-5815-4C9E-8024-9C20BF4979D6}" type="sibTrans" cxnId="{19BC6D17-793F-4D52-9533-DE4C44B60F69}">
      <dgm:prSet/>
      <dgm:spPr/>
      <dgm:t>
        <a:bodyPr/>
        <a:lstStyle/>
        <a:p>
          <a:endParaRPr lang="en-US"/>
        </a:p>
      </dgm:t>
    </dgm:pt>
    <dgm:pt modelId="{D3048F1B-1BF6-4DA2-9672-0E8F3BB071CC}">
      <dgm:prSet/>
      <dgm:spPr/>
      <dgm:t>
        <a:bodyPr/>
        <a:lstStyle/>
        <a:p>
          <a:r>
            <a:rPr lang="pt-PT"/>
            <a:t>Internalização de ideais sociais</a:t>
          </a:r>
          <a:endParaRPr lang="en-US"/>
        </a:p>
      </dgm:t>
    </dgm:pt>
    <dgm:pt modelId="{9D61E927-7DD2-4F2E-A3DD-A385BD20A4A4}" type="parTrans" cxnId="{9CC5D2EC-B7C6-41D1-AC18-A60CC46D521E}">
      <dgm:prSet/>
      <dgm:spPr/>
      <dgm:t>
        <a:bodyPr/>
        <a:lstStyle/>
        <a:p>
          <a:endParaRPr lang="en-US"/>
        </a:p>
      </dgm:t>
    </dgm:pt>
    <dgm:pt modelId="{A2354DD4-88C4-4E95-83AA-62D4F0B7CF76}" type="sibTrans" cxnId="{9CC5D2EC-B7C6-41D1-AC18-A60CC46D521E}">
      <dgm:prSet/>
      <dgm:spPr/>
      <dgm:t>
        <a:bodyPr/>
        <a:lstStyle/>
        <a:p>
          <a:endParaRPr lang="en-US"/>
        </a:p>
      </dgm:t>
    </dgm:pt>
    <dgm:pt modelId="{348D80E6-B09F-4CE0-AD07-B1F3E1C81B78}">
      <dgm:prSet/>
      <dgm:spPr/>
      <dgm:t>
        <a:bodyPr/>
        <a:lstStyle/>
        <a:p>
          <a:r>
            <a:rPr lang="pt-PT"/>
            <a:t>Desenvolvimento de potencial</a:t>
          </a:r>
          <a:endParaRPr lang="en-US"/>
        </a:p>
      </dgm:t>
    </dgm:pt>
    <dgm:pt modelId="{58127DB9-74E4-4DCE-A886-35643913F924}" type="parTrans" cxnId="{346868E9-643B-441B-AF71-B3482EF1A640}">
      <dgm:prSet/>
      <dgm:spPr/>
      <dgm:t>
        <a:bodyPr/>
        <a:lstStyle/>
        <a:p>
          <a:endParaRPr lang="en-US"/>
        </a:p>
      </dgm:t>
    </dgm:pt>
    <dgm:pt modelId="{1ECD03F3-6ABC-4F58-AF97-2922B44CF049}" type="sibTrans" cxnId="{346868E9-643B-441B-AF71-B3482EF1A640}">
      <dgm:prSet/>
      <dgm:spPr/>
      <dgm:t>
        <a:bodyPr/>
        <a:lstStyle/>
        <a:p>
          <a:endParaRPr lang="en-US"/>
        </a:p>
      </dgm:t>
    </dgm:pt>
    <dgm:pt modelId="{A96BF906-FC96-4E49-BEBD-0C3D98145EE1}">
      <dgm:prSet/>
      <dgm:spPr/>
      <dgm:t>
        <a:bodyPr/>
        <a:lstStyle/>
        <a:p>
          <a:r>
            <a:rPr lang="pt-PT"/>
            <a:t>Ética </a:t>
          </a:r>
          <a:endParaRPr lang="en-US"/>
        </a:p>
      </dgm:t>
    </dgm:pt>
    <dgm:pt modelId="{837FC83D-9F83-4497-AA08-DBECDC975C23}" type="parTrans" cxnId="{EB17D14C-30B0-4196-8637-57E26845F170}">
      <dgm:prSet/>
      <dgm:spPr/>
      <dgm:t>
        <a:bodyPr/>
        <a:lstStyle/>
        <a:p>
          <a:endParaRPr lang="en-US"/>
        </a:p>
      </dgm:t>
    </dgm:pt>
    <dgm:pt modelId="{FD45A776-3470-420D-A7DB-A7616BF8DB36}" type="sibTrans" cxnId="{EB17D14C-30B0-4196-8637-57E26845F170}">
      <dgm:prSet/>
      <dgm:spPr/>
      <dgm:t>
        <a:bodyPr/>
        <a:lstStyle/>
        <a:p>
          <a:endParaRPr lang="en-US"/>
        </a:p>
      </dgm:t>
    </dgm:pt>
    <dgm:pt modelId="{F787BC6E-0674-9243-B94A-488263DA87CC}" type="pres">
      <dgm:prSet presAssocID="{4D2BFA65-88C4-403D-8C75-C426DC334BDC}" presName="Name0" presStyleCnt="0">
        <dgm:presLayoutVars>
          <dgm:dir/>
          <dgm:resizeHandles val="exact"/>
        </dgm:presLayoutVars>
      </dgm:prSet>
      <dgm:spPr/>
    </dgm:pt>
    <dgm:pt modelId="{BB8D1A52-9361-5D4A-95AF-D96EB5D7D93D}" type="pres">
      <dgm:prSet presAssocID="{A0F8811B-513B-4DD3-8D35-049BE809C9CE}" presName="node" presStyleLbl="node1" presStyleIdx="0" presStyleCnt="8">
        <dgm:presLayoutVars>
          <dgm:bulletEnabled val="1"/>
        </dgm:presLayoutVars>
      </dgm:prSet>
      <dgm:spPr/>
    </dgm:pt>
    <dgm:pt modelId="{29651C45-EDF0-2843-9F5A-3E0AFEEA0C7E}" type="pres">
      <dgm:prSet presAssocID="{4737E735-7869-4C01-97C8-5CC37E6EA7A6}" presName="sibTrans" presStyleLbl="sibTrans1D1" presStyleIdx="0" presStyleCnt="7"/>
      <dgm:spPr/>
    </dgm:pt>
    <dgm:pt modelId="{0AB3AAD0-5490-324C-BF40-D220B1CF3F19}" type="pres">
      <dgm:prSet presAssocID="{4737E735-7869-4C01-97C8-5CC37E6EA7A6}" presName="connectorText" presStyleLbl="sibTrans1D1" presStyleIdx="0" presStyleCnt="7"/>
      <dgm:spPr/>
    </dgm:pt>
    <dgm:pt modelId="{C400D308-E43E-2A4B-A5F8-FB5EA5395573}" type="pres">
      <dgm:prSet presAssocID="{BF43EEBD-6FCB-4329-A01C-6BCEFEFF17A6}" presName="node" presStyleLbl="node1" presStyleIdx="1" presStyleCnt="8">
        <dgm:presLayoutVars>
          <dgm:bulletEnabled val="1"/>
        </dgm:presLayoutVars>
      </dgm:prSet>
      <dgm:spPr/>
    </dgm:pt>
    <dgm:pt modelId="{82972ED7-5289-1B47-9D39-22BDF9AF5BC5}" type="pres">
      <dgm:prSet presAssocID="{A04F63D5-314F-4189-A5A9-3BAF75473096}" presName="sibTrans" presStyleLbl="sibTrans1D1" presStyleIdx="1" presStyleCnt="7"/>
      <dgm:spPr/>
    </dgm:pt>
    <dgm:pt modelId="{539327C1-EDEE-0945-AC58-B175FA82CE39}" type="pres">
      <dgm:prSet presAssocID="{A04F63D5-314F-4189-A5A9-3BAF75473096}" presName="connectorText" presStyleLbl="sibTrans1D1" presStyleIdx="1" presStyleCnt="7"/>
      <dgm:spPr/>
    </dgm:pt>
    <dgm:pt modelId="{D671D458-F253-C343-B11D-7310FACDC326}" type="pres">
      <dgm:prSet presAssocID="{0902BCFC-8023-4512-B94C-D46D51A311DA}" presName="node" presStyleLbl="node1" presStyleIdx="2" presStyleCnt="8">
        <dgm:presLayoutVars>
          <dgm:bulletEnabled val="1"/>
        </dgm:presLayoutVars>
      </dgm:prSet>
      <dgm:spPr/>
    </dgm:pt>
    <dgm:pt modelId="{3028DE92-0DBB-5D48-83B2-FEF62ABB67EE}" type="pres">
      <dgm:prSet presAssocID="{E7FA25C8-922E-4532-9B6B-4CFE88E41DBE}" presName="sibTrans" presStyleLbl="sibTrans1D1" presStyleIdx="2" presStyleCnt="7"/>
      <dgm:spPr/>
    </dgm:pt>
    <dgm:pt modelId="{DF2E604B-E725-AC4F-B821-6F8B03B88C64}" type="pres">
      <dgm:prSet presAssocID="{E7FA25C8-922E-4532-9B6B-4CFE88E41DBE}" presName="connectorText" presStyleLbl="sibTrans1D1" presStyleIdx="2" presStyleCnt="7"/>
      <dgm:spPr/>
    </dgm:pt>
    <dgm:pt modelId="{0F2EA016-73D6-B848-8D53-D22CE6306529}" type="pres">
      <dgm:prSet presAssocID="{C7C699D9-CFE1-41C2-96B7-F2372AFD3597}" presName="node" presStyleLbl="node1" presStyleIdx="3" presStyleCnt="8">
        <dgm:presLayoutVars>
          <dgm:bulletEnabled val="1"/>
        </dgm:presLayoutVars>
      </dgm:prSet>
      <dgm:spPr/>
    </dgm:pt>
    <dgm:pt modelId="{046EDE4D-B993-AF4A-AD82-4F84307EA3DF}" type="pres">
      <dgm:prSet presAssocID="{38005858-A3F3-4121-B048-032E9A391346}" presName="sibTrans" presStyleLbl="sibTrans1D1" presStyleIdx="3" presStyleCnt="7"/>
      <dgm:spPr/>
    </dgm:pt>
    <dgm:pt modelId="{CA808EF4-E4DC-A845-9062-BE1ECD190B49}" type="pres">
      <dgm:prSet presAssocID="{38005858-A3F3-4121-B048-032E9A391346}" presName="connectorText" presStyleLbl="sibTrans1D1" presStyleIdx="3" presStyleCnt="7"/>
      <dgm:spPr/>
    </dgm:pt>
    <dgm:pt modelId="{1E3FD721-881E-4748-94AF-67D043CADA87}" type="pres">
      <dgm:prSet presAssocID="{DA63EA55-D332-43C4-B94D-1128F49715EE}" presName="node" presStyleLbl="node1" presStyleIdx="4" presStyleCnt="8">
        <dgm:presLayoutVars>
          <dgm:bulletEnabled val="1"/>
        </dgm:presLayoutVars>
      </dgm:prSet>
      <dgm:spPr/>
    </dgm:pt>
    <dgm:pt modelId="{ABC7411E-E358-8043-BD91-3452B4B14063}" type="pres">
      <dgm:prSet presAssocID="{AE5F9606-5815-4C9E-8024-9C20BF4979D6}" presName="sibTrans" presStyleLbl="sibTrans1D1" presStyleIdx="4" presStyleCnt="7"/>
      <dgm:spPr/>
    </dgm:pt>
    <dgm:pt modelId="{AA712130-E938-DE4E-8D69-EC233CDDA83A}" type="pres">
      <dgm:prSet presAssocID="{AE5F9606-5815-4C9E-8024-9C20BF4979D6}" presName="connectorText" presStyleLbl="sibTrans1D1" presStyleIdx="4" presStyleCnt="7"/>
      <dgm:spPr/>
    </dgm:pt>
    <dgm:pt modelId="{0E3CD013-3038-1B42-8738-536D18F125D2}" type="pres">
      <dgm:prSet presAssocID="{D3048F1B-1BF6-4DA2-9672-0E8F3BB071CC}" presName="node" presStyleLbl="node1" presStyleIdx="5" presStyleCnt="8">
        <dgm:presLayoutVars>
          <dgm:bulletEnabled val="1"/>
        </dgm:presLayoutVars>
      </dgm:prSet>
      <dgm:spPr/>
    </dgm:pt>
    <dgm:pt modelId="{4F464073-2323-6F4D-ABB1-DC30C60E3577}" type="pres">
      <dgm:prSet presAssocID="{A2354DD4-88C4-4E95-83AA-62D4F0B7CF76}" presName="sibTrans" presStyleLbl="sibTrans1D1" presStyleIdx="5" presStyleCnt="7"/>
      <dgm:spPr/>
    </dgm:pt>
    <dgm:pt modelId="{28B357BB-8256-AB49-811D-3BFB81ED1939}" type="pres">
      <dgm:prSet presAssocID="{A2354DD4-88C4-4E95-83AA-62D4F0B7CF76}" presName="connectorText" presStyleLbl="sibTrans1D1" presStyleIdx="5" presStyleCnt="7"/>
      <dgm:spPr/>
    </dgm:pt>
    <dgm:pt modelId="{AD9ACB55-CAE8-4A4A-BED4-1E171719D909}" type="pres">
      <dgm:prSet presAssocID="{348D80E6-B09F-4CE0-AD07-B1F3E1C81B78}" presName="node" presStyleLbl="node1" presStyleIdx="6" presStyleCnt="8">
        <dgm:presLayoutVars>
          <dgm:bulletEnabled val="1"/>
        </dgm:presLayoutVars>
      </dgm:prSet>
      <dgm:spPr/>
    </dgm:pt>
    <dgm:pt modelId="{EF50B53E-9E16-6E41-8182-9F28D23FDD78}" type="pres">
      <dgm:prSet presAssocID="{1ECD03F3-6ABC-4F58-AF97-2922B44CF049}" presName="sibTrans" presStyleLbl="sibTrans1D1" presStyleIdx="6" presStyleCnt="7"/>
      <dgm:spPr/>
    </dgm:pt>
    <dgm:pt modelId="{7AA78228-2AF4-9B4C-8D9B-A02DF38EEF7B}" type="pres">
      <dgm:prSet presAssocID="{1ECD03F3-6ABC-4F58-AF97-2922B44CF049}" presName="connectorText" presStyleLbl="sibTrans1D1" presStyleIdx="6" presStyleCnt="7"/>
      <dgm:spPr/>
    </dgm:pt>
    <dgm:pt modelId="{1FB441B0-308B-E34A-8EAF-7197F09E7543}" type="pres">
      <dgm:prSet presAssocID="{A96BF906-FC96-4E49-BEBD-0C3D98145EE1}" presName="node" presStyleLbl="node1" presStyleIdx="7" presStyleCnt="8">
        <dgm:presLayoutVars>
          <dgm:bulletEnabled val="1"/>
        </dgm:presLayoutVars>
      </dgm:prSet>
      <dgm:spPr/>
    </dgm:pt>
  </dgm:ptLst>
  <dgm:cxnLst>
    <dgm:cxn modelId="{19BC6D17-793F-4D52-9533-DE4C44B60F69}" srcId="{4D2BFA65-88C4-403D-8C75-C426DC334BDC}" destId="{DA63EA55-D332-43C4-B94D-1128F49715EE}" srcOrd="4" destOrd="0" parTransId="{CAFE2B53-6FBC-4927-BA43-6E782BE14931}" sibTransId="{AE5F9606-5815-4C9E-8024-9C20BF4979D6}"/>
    <dgm:cxn modelId="{5044EB1E-6ECD-F44B-B134-124CAD041FAA}" type="presOf" srcId="{E7FA25C8-922E-4532-9B6B-4CFE88E41DBE}" destId="{DF2E604B-E725-AC4F-B821-6F8B03B88C64}" srcOrd="1" destOrd="0" presId="urn:microsoft.com/office/officeart/2016/7/layout/RepeatingBendingProcessNew"/>
    <dgm:cxn modelId="{A6F39124-B8AD-524C-8C11-D4FAA1E37E8F}" type="presOf" srcId="{E7FA25C8-922E-4532-9B6B-4CFE88E41DBE}" destId="{3028DE92-0DBB-5D48-83B2-FEF62ABB67EE}" srcOrd="0" destOrd="0" presId="urn:microsoft.com/office/officeart/2016/7/layout/RepeatingBendingProcessNew"/>
    <dgm:cxn modelId="{2F92CC27-E8F6-AC4E-A6C4-4E233AF275FA}" type="presOf" srcId="{1ECD03F3-6ABC-4F58-AF97-2922B44CF049}" destId="{7AA78228-2AF4-9B4C-8D9B-A02DF38EEF7B}" srcOrd="1" destOrd="0" presId="urn:microsoft.com/office/officeart/2016/7/layout/RepeatingBendingProcessNew"/>
    <dgm:cxn modelId="{FCF5FF2E-ACA3-AB40-BE20-106569527394}" type="presOf" srcId="{AE5F9606-5815-4C9E-8024-9C20BF4979D6}" destId="{ABC7411E-E358-8043-BD91-3452B4B14063}" srcOrd="0" destOrd="0" presId="urn:microsoft.com/office/officeart/2016/7/layout/RepeatingBendingProcessNew"/>
    <dgm:cxn modelId="{C79D675F-679E-7741-86E0-BCBE01699E91}" type="presOf" srcId="{A2354DD4-88C4-4E95-83AA-62D4F0B7CF76}" destId="{28B357BB-8256-AB49-811D-3BFB81ED1939}" srcOrd="1" destOrd="0" presId="urn:microsoft.com/office/officeart/2016/7/layout/RepeatingBendingProcessNew"/>
    <dgm:cxn modelId="{E24A765F-208F-AD40-9AA5-9E7087513FB9}" type="presOf" srcId="{4D2BFA65-88C4-403D-8C75-C426DC334BDC}" destId="{F787BC6E-0674-9243-B94A-488263DA87CC}" srcOrd="0" destOrd="0" presId="urn:microsoft.com/office/officeart/2016/7/layout/RepeatingBendingProcessNew"/>
    <dgm:cxn modelId="{EEF69C62-0F64-104A-8438-C671B0A136EA}" type="presOf" srcId="{A2354DD4-88C4-4E95-83AA-62D4F0B7CF76}" destId="{4F464073-2323-6F4D-ABB1-DC30C60E3577}" srcOrd="0" destOrd="0" presId="urn:microsoft.com/office/officeart/2016/7/layout/RepeatingBendingProcessNew"/>
    <dgm:cxn modelId="{857AB842-048C-44CE-92FF-7CC0399230A5}" srcId="{4D2BFA65-88C4-403D-8C75-C426DC334BDC}" destId="{A0F8811B-513B-4DD3-8D35-049BE809C9CE}" srcOrd="0" destOrd="0" parTransId="{35DF8BEB-6FBC-4976-8E65-E276C14CB888}" sibTransId="{4737E735-7869-4C01-97C8-5CC37E6EA7A6}"/>
    <dgm:cxn modelId="{5D481243-0FD7-4440-B507-6CF7C655E5CB}" srcId="{4D2BFA65-88C4-403D-8C75-C426DC334BDC}" destId="{0902BCFC-8023-4512-B94C-D46D51A311DA}" srcOrd="2" destOrd="0" parTransId="{D4835B08-4F92-4ECF-BFF1-B04E2B5A446A}" sibTransId="{E7FA25C8-922E-4532-9B6B-4CFE88E41DBE}"/>
    <dgm:cxn modelId="{2C6BB864-4AEB-CF40-BD2E-95D9C700812E}" type="presOf" srcId="{0902BCFC-8023-4512-B94C-D46D51A311DA}" destId="{D671D458-F253-C343-B11D-7310FACDC326}" srcOrd="0" destOrd="0" presId="urn:microsoft.com/office/officeart/2016/7/layout/RepeatingBendingProcessNew"/>
    <dgm:cxn modelId="{8D893B67-8688-AF4E-A23B-ABE00A95BDB1}" type="presOf" srcId="{C7C699D9-CFE1-41C2-96B7-F2372AFD3597}" destId="{0F2EA016-73D6-B848-8D53-D22CE6306529}" srcOrd="0" destOrd="0" presId="urn:microsoft.com/office/officeart/2016/7/layout/RepeatingBendingProcessNew"/>
    <dgm:cxn modelId="{60F41E68-D409-0646-B28A-1F27C27DEFA8}" type="presOf" srcId="{DA63EA55-D332-43C4-B94D-1128F49715EE}" destId="{1E3FD721-881E-4748-94AF-67D043CADA87}" srcOrd="0" destOrd="0" presId="urn:microsoft.com/office/officeart/2016/7/layout/RepeatingBendingProcessNew"/>
    <dgm:cxn modelId="{EB17D14C-30B0-4196-8637-57E26845F170}" srcId="{4D2BFA65-88C4-403D-8C75-C426DC334BDC}" destId="{A96BF906-FC96-4E49-BEBD-0C3D98145EE1}" srcOrd="7" destOrd="0" parTransId="{837FC83D-9F83-4497-AA08-DBECDC975C23}" sibTransId="{FD45A776-3470-420D-A7DB-A7616BF8DB36}"/>
    <dgm:cxn modelId="{8CA22152-0DA3-444D-B7C4-BA20F8885C54}" type="presOf" srcId="{1ECD03F3-6ABC-4F58-AF97-2922B44CF049}" destId="{EF50B53E-9E16-6E41-8182-9F28D23FDD78}" srcOrd="0" destOrd="0" presId="urn:microsoft.com/office/officeart/2016/7/layout/RepeatingBendingProcessNew"/>
    <dgm:cxn modelId="{1AA35F7F-7B03-004C-9C39-C797275EF034}" type="presOf" srcId="{A04F63D5-314F-4189-A5A9-3BAF75473096}" destId="{539327C1-EDEE-0945-AC58-B175FA82CE39}" srcOrd="1" destOrd="0" presId="urn:microsoft.com/office/officeart/2016/7/layout/RepeatingBendingProcessNew"/>
    <dgm:cxn modelId="{04C01C95-4649-3240-B225-B0F7831A9B98}" type="presOf" srcId="{A0F8811B-513B-4DD3-8D35-049BE809C9CE}" destId="{BB8D1A52-9361-5D4A-95AF-D96EB5D7D93D}" srcOrd="0" destOrd="0" presId="urn:microsoft.com/office/officeart/2016/7/layout/RepeatingBendingProcessNew"/>
    <dgm:cxn modelId="{24760D9B-FF1F-0641-B6E6-4F8B38485312}" type="presOf" srcId="{4737E735-7869-4C01-97C8-5CC37E6EA7A6}" destId="{29651C45-EDF0-2843-9F5A-3E0AFEEA0C7E}" srcOrd="0" destOrd="0" presId="urn:microsoft.com/office/officeart/2016/7/layout/RepeatingBendingProcessNew"/>
    <dgm:cxn modelId="{1A0138A5-8148-EA41-8FC7-999558A4EDE2}" type="presOf" srcId="{348D80E6-B09F-4CE0-AD07-B1F3E1C81B78}" destId="{AD9ACB55-CAE8-4A4A-BED4-1E171719D909}" srcOrd="0" destOrd="0" presId="urn:microsoft.com/office/officeart/2016/7/layout/RepeatingBendingProcessNew"/>
    <dgm:cxn modelId="{5717D1A9-706C-463C-BA22-273EC192DBBB}" srcId="{4D2BFA65-88C4-403D-8C75-C426DC334BDC}" destId="{C7C699D9-CFE1-41C2-96B7-F2372AFD3597}" srcOrd="3" destOrd="0" parTransId="{DE2B9C0E-B7AB-40C1-86CA-BF9A3D2F6887}" sibTransId="{38005858-A3F3-4121-B048-032E9A391346}"/>
    <dgm:cxn modelId="{7BC79BC1-7C13-584B-9EBC-39C2B86EE67A}" type="presOf" srcId="{D3048F1B-1BF6-4DA2-9672-0E8F3BB071CC}" destId="{0E3CD013-3038-1B42-8738-536D18F125D2}" srcOrd="0" destOrd="0" presId="urn:microsoft.com/office/officeart/2016/7/layout/RepeatingBendingProcessNew"/>
    <dgm:cxn modelId="{86B959C3-58F6-436B-90CF-CD42D14051AA}" srcId="{4D2BFA65-88C4-403D-8C75-C426DC334BDC}" destId="{BF43EEBD-6FCB-4329-A01C-6BCEFEFF17A6}" srcOrd="1" destOrd="0" parTransId="{CC526AA4-E41D-408C-A71E-A7E32B2875F7}" sibTransId="{A04F63D5-314F-4189-A5A9-3BAF75473096}"/>
    <dgm:cxn modelId="{A8EC36DE-3A4D-7643-B625-2DF8FF3D48DA}" type="presOf" srcId="{4737E735-7869-4C01-97C8-5CC37E6EA7A6}" destId="{0AB3AAD0-5490-324C-BF40-D220B1CF3F19}" srcOrd="1" destOrd="0" presId="urn:microsoft.com/office/officeart/2016/7/layout/RepeatingBendingProcessNew"/>
    <dgm:cxn modelId="{3A764AE1-ECC6-C148-928E-381DB32B763B}" type="presOf" srcId="{A96BF906-FC96-4E49-BEBD-0C3D98145EE1}" destId="{1FB441B0-308B-E34A-8EAF-7197F09E7543}" srcOrd="0" destOrd="0" presId="urn:microsoft.com/office/officeart/2016/7/layout/RepeatingBendingProcessNew"/>
    <dgm:cxn modelId="{F33205E7-6667-C04C-B140-D84809998F59}" type="presOf" srcId="{AE5F9606-5815-4C9E-8024-9C20BF4979D6}" destId="{AA712130-E938-DE4E-8D69-EC233CDDA83A}" srcOrd="1" destOrd="0" presId="urn:microsoft.com/office/officeart/2016/7/layout/RepeatingBendingProcessNew"/>
    <dgm:cxn modelId="{346868E9-643B-441B-AF71-B3482EF1A640}" srcId="{4D2BFA65-88C4-403D-8C75-C426DC334BDC}" destId="{348D80E6-B09F-4CE0-AD07-B1F3E1C81B78}" srcOrd="6" destOrd="0" parTransId="{58127DB9-74E4-4DCE-A886-35643913F924}" sibTransId="{1ECD03F3-6ABC-4F58-AF97-2922B44CF049}"/>
    <dgm:cxn modelId="{29B946EA-E65C-5F42-A609-400B1AF6FE86}" type="presOf" srcId="{38005858-A3F3-4121-B048-032E9A391346}" destId="{046EDE4D-B993-AF4A-AD82-4F84307EA3DF}" srcOrd="0" destOrd="0" presId="urn:microsoft.com/office/officeart/2016/7/layout/RepeatingBendingProcessNew"/>
    <dgm:cxn modelId="{EDB042EC-0BFF-524B-B446-278DDB46A758}" type="presOf" srcId="{BF43EEBD-6FCB-4329-A01C-6BCEFEFF17A6}" destId="{C400D308-E43E-2A4B-A5F8-FB5EA5395573}" srcOrd="0" destOrd="0" presId="urn:microsoft.com/office/officeart/2016/7/layout/RepeatingBendingProcessNew"/>
    <dgm:cxn modelId="{9CC5D2EC-B7C6-41D1-AC18-A60CC46D521E}" srcId="{4D2BFA65-88C4-403D-8C75-C426DC334BDC}" destId="{D3048F1B-1BF6-4DA2-9672-0E8F3BB071CC}" srcOrd="5" destOrd="0" parTransId="{9D61E927-7DD2-4F2E-A3DD-A385BD20A4A4}" sibTransId="{A2354DD4-88C4-4E95-83AA-62D4F0B7CF76}"/>
    <dgm:cxn modelId="{92D17AF7-3BC1-AD41-974D-A33655084E12}" type="presOf" srcId="{38005858-A3F3-4121-B048-032E9A391346}" destId="{CA808EF4-E4DC-A845-9062-BE1ECD190B49}" srcOrd="1" destOrd="0" presId="urn:microsoft.com/office/officeart/2016/7/layout/RepeatingBendingProcessNew"/>
    <dgm:cxn modelId="{33EF31FE-1347-BF44-8D3D-1C8E3D3F84F8}" type="presOf" srcId="{A04F63D5-314F-4189-A5A9-3BAF75473096}" destId="{82972ED7-5289-1B47-9D39-22BDF9AF5BC5}" srcOrd="0" destOrd="0" presId="urn:microsoft.com/office/officeart/2016/7/layout/RepeatingBendingProcessNew"/>
    <dgm:cxn modelId="{9349A6B7-DD66-C74B-A5A6-D9DB44794EFF}" type="presParOf" srcId="{F787BC6E-0674-9243-B94A-488263DA87CC}" destId="{BB8D1A52-9361-5D4A-95AF-D96EB5D7D93D}" srcOrd="0" destOrd="0" presId="urn:microsoft.com/office/officeart/2016/7/layout/RepeatingBendingProcessNew"/>
    <dgm:cxn modelId="{80469C1B-47FB-B540-B5FC-805F4E0B57EA}" type="presParOf" srcId="{F787BC6E-0674-9243-B94A-488263DA87CC}" destId="{29651C45-EDF0-2843-9F5A-3E0AFEEA0C7E}" srcOrd="1" destOrd="0" presId="urn:microsoft.com/office/officeart/2016/7/layout/RepeatingBendingProcessNew"/>
    <dgm:cxn modelId="{4A6264EE-9DD9-1C4D-8309-5A4C69B8ABF5}" type="presParOf" srcId="{29651C45-EDF0-2843-9F5A-3E0AFEEA0C7E}" destId="{0AB3AAD0-5490-324C-BF40-D220B1CF3F19}" srcOrd="0" destOrd="0" presId="urn:microsoft.com/office/officeart/2016/7/layout/RepeatingBendingProcessNew"/>
    <dgm:cxn modelId="{E39827BC-B688-2147-90B3-2FDB17076F33}" type="presParOf" srcId="{F787BC6E-0674-9243-B94A-488263DA87CC}" destId="{C400D308-E43E-2A4B-A5F8-FB5EA5395573}" srcOrd="2" destOrd="0" presId="urn:microsoft.com/office/officeart/2016/7/layout/RepeatingBendingProcessNew"/>
    <dgm:cxn modelId="{98A58231-335B-FE4F-A376-D13531179939}" type="presParOf" srcId="{F787BC6E-0674-9243-B94A-488263DA87CC}" destId="{82972ED7-5289-1B47-9D39-22BDF9AF5BC5}" srcOrd="3" destOrd="0" presId="urn:microsoft.com/office/officeart/2016/7/layout/RepeatingBendingProcessNew"/>
    <dgm:cxn modelId="{2D04E993-56B1-5A45-AE3E-DC8014861676}" type="presParOf" srcId="{82972ED7-5289-1B47-9D39-22BDF9AF5BC5}" destId="{539327C1-EDEE-0945-AC58-B175FA82CE39}" srcOrd="0" destOrd="0" presId="urn:microsoft.com/office/officeart/2016/7/layout/RepeatingBendingProcessNew"/>
    <dgm:cxn modelId="{A90DE2CA-943D-E045-9E2A-EA3EB6CC3AB2}" type="presParOf" srcId="{F787BC6E-0674-9243-B94A-488263DA87CC}" destId="{D671D458-F253-C343-B11D-7310FACDC326}" srcOrd="4" destOrd="0" presId="urn:microsoft.com/office/officeart/2016/7/layout/RepeatingBendingProcessNew"/>
    <dgm:cxn modelId="{36145855-335B-A247-BAD3-E30DF60725B8}" type="presParOf" srcId="{F787BC6E-0674-9243-B94A-488263DA87CC}" destId="{3028DE92-0DBB-5D48-83B2-FEF62ABB67EE}" srcOrd="5" destOrd="0" presId="urn:microsoft.com/office/officeart/2016/7/layout/RepeatingBendingProcessNew"/>
    <dgm:cxn modelId="{AD4FEEEE-3C82-6446-844A-B5CB4F738BE4}" type="presParOf" srcId="{3028DE92-0DBB-5D48-83B2-FEF62ABB67EE}" destId="{DF2E604B-E725-AC4F-B821-6F8B03B88C64}" srcOrd="0" destOrd="0" presId="urn:microsoft.com/office/officeart/2016/7/layout/RepeatingBendingProcessNew"/>
    <dgm:cxn modelId="{18419A51-9DB3-294A-B5FE-124E32697086}" type="presParOf" srcId="{F787BC6E-0674-9243-B94A-488263DA87CC}" destId="{0F2EA016-73D6-B848-8D53-D22CE6306529}" srcOrd="6" destOrd="0" presId="urn:microsoft.com/office/officeart/2016/7/layout/RepeatingBendingProcessNew"/>
    <dgm:cxn modelId="{468B6050-569D-7E49-A948-2446A654B4CE}" type="presParOf" srcId="{F787BC6E-0674-9243-B94A-488263DA87CC}" destId="{046EDE4D-B993-AF4A-AD82-4F84307EA3DF}" srcOrd="7" destOrd="0" presId="urn:microsoft.com/office/officeart/2016/7/layout/RepeatingBendingProcessNew"/>
    <dgm:cxn modelId="{AA6DFA95-DB2B-A641-B074-35BFB3D3AFEB}" type="presParOf" srcId="{046EDE4D-B993-AF4A-AD82-4F84307EA3DF}" destId="{CA808EF4-E4DC-A845-9062-BE1ECD190B49}" srcOrd="0" destOrd="0" presId="urn:microsoft.com/office/officeart/2016/7/layout/RepeatingBendingProcessNew"/>
    <dgm:cxn modelId="{51AA9A63-E502-6A4A-87E0-91CDE210907B}" type="presParOf" srcId="{F787BC6E-0674-9243-B94A-488263DA87CC}" destId="{1E3FD721-881E-4748-94AF-67D043CADA87}" srcOrd="8" destOrd="0" presId="urn:microsoft.com/office/officeart/2016/7/layout/RepeatingBendingProcessNew"/>
    <dgm:cxn modelId="{725FD08E-2036-0D44-B590-322FDAA537BC}" type="presParOf" srcId="{F787BC6E-0674-9243-B94A-488263DA87CC}" destId="{ABC7411E-E358-8043-BD91-3452B4B14063}" srcOrd="9" destOrd="0" presId="urn:microsoft.com/office/officeart/2016/7/layout/RepeatingBendingProcessNew"/>
    <dgm:cxn modelId="{F7EDA3CF-77A4-B54E-A3DA-D76A461F3A43}" type="presParOf" srcId="{ABC7411E-E358-8043-BD91-3452B4B14063}" destId="{AA712130-E938-DE4E-8D69-EC233CDDA83A}" srcOrd="0" destOrd="0" presId="urn:microsoft.com/office/officeart/2016/7/layout/RepeatingBendingProcessNew"/>
    <dgm:cxn modelId="{416E4995-1910-0343-9DA6-C14A7E905142}" type="presParOf" srcId="{F787BC6E-0674-9243-B94A-488263DA87CC}" destId="{0E3CD013-3038-1B42-8738-536D18F125D2}" srcOrd="10" destOrd="0" presId="urn:microsoft.com/office/officeart/2016/7/layout/RepeatingBendingProcessNew"/>
    <dgm:cxn modelId="{BF8B5013-11CE-4043-8CD2-FA84C6328C08}" type="presParOf" srcId="{F787BC6E-0674-9243-B94A-488263DA87CC}" destId="{4F464073-2323-6F4D-ABB1-DC30C60E3577}" srcOrd="11" destOrd="0" presId="urn:microsoft.com/office/officeart/2016/7/layout/RepeatingBendingProcessNew"/>
    <dgm:cxn modelId="{5D8E5DCA-4368-8D4A-B02B-1F47FC89DBB3}" type="presParOf" srcId="{4F464073-2323-6F4D-ABB1-DC30C60E3577}" destId="{28B357BB-8256-AB49-811D-3BFB81ED1939}" srcOrd="0" destOrd="0" presId="urn:microsoft.com/office/officeart/2016/7/layout/RepeatingBendingProcessNew"/>
    <dgm:cxn modelId="{8EE16307-6A7D-2D4E-9770-DDF892CA00DC}" type="presParOf" srcId="{F787BC6E-0674-9243-B94A-488263DA87CC}" destId="{AD9ACB55-CAE8-4A4A-BED4-1E171719D909}" srcOrd="12" destOrd="0" presId="urn:microsoft.com/office/officeart/2016/7/layout/RepeatingBendingProcessNew"/>
    <dgm:cxn modelId="{4D656C80-F746-7147-A54C-A1419C52BAEE}" type="presParOf" srcId="{F787BC6E-0674-9243-B94A-488263DA87CC}" destId="{EF50B53E-9E16-6E41-8182-9F28D23FDD78}" srcOrd="13" destOrd="0" presId="urn:microsoft.com/office/officeart/2016/7/layout/RepeatingBendingProcessNew"/>
    <dgm:cxn modelId="{F12EAAD6-1704-0E40-B158-467E6BF0811E}" type="presParOf" srcId="{EF50B53E-9E16-6E41-8182-9F28D23FDD78}" destId="{7AA78228-2AF4-9B4C-8D9B-A02DF38EEF7B}" srcOrd="0" destOrd="0" presId="urn:microsoft.com/office/officeart/2016/7/layout/RepeatingBendingProcessNew"/>
    <dgm:cxn modelId="{75F3DD7F-AE98-9B40-85C1-A8147651AA49}" type="presParOf" srcId="{F787BC6E-0674-9243-B94A-488263DA87CC}" destId="{1FB441B0-308B-E34A-8EAF-7197F09E7543}" srcOrd="14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FB1420A-6012-48EE-849E-038A39DEE165}">
      <dsp:nvSpPr>
        <dsp:cNvPr id="0" name=""/>
        <dsp:cNvSpPr/>
      </dsp:nvSpPr>
      <dsp:spPr>
        <a:xfrm>
          <a:off x="0" y="644"/>
          <a:ext cx="6151562" cy="150730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CEF2038-317D-4AB9-8118-EE2809F16737}">
      <dsp:nvSpPr>
        <dsp:cNvPr id="0" name=""/>
        <dsp:cNvSpPr/>
      </dsp:nvSpPr>
      <dsp:spPr>
        <a:xfrm>
          <a:off x="455959" y="339787"/>
          <a:ext cx="829016" cy="82901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F3AF78-C8C0-4372-853B-CCC94A84A270}">
      <dsp:nvSpPr>
        <dsp:cNvPr id="0" name=""/>
        <dsp:cNvSpPr/>
      </dsp:nvSpPr>
      <dsp:spPr>
        <a:xfrm>
          <a:off x="1740935" y="644"/>
          <a:ext cx="4410627" cy="15073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9523" tIns="159523" rIns="159523" bIns="159523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500" kern="1200"/>
            <a:t>1 – O contexto</a:t>
          </a:r>
          <a:endParaRPr lang="en-US" sz="2500" kern="1200"/>
        </a:p>
      </dsp:txBody>
      <dsp:txXfrm>
        <a:off x="1740935" y="644"/>
        <a:ext cx="4410627" cy="1507303"/>
      </dsp:txXfrm>
    </dsp:sp>
    <dsp:sp modelId="{6DE67A25-2CF5-4CFC-9F45-FBCF3E3FBA16}">
      <dsp:nvSpPr>
        <dsp:cNvPr id="0" name=""/>
        <dsp:cNvSpPr/>
      </dsp:nvSpPr>
      <dsp:spPr>
        <a:xfrm>
          <a:off x="0" y="1884773"/>
          <a:ext cx="6151562" cy="150730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82192CB-2C73-4CBE-8453-2122A7C14B1C}">
      <dsp:nvSpPr>
        <dsp:cNvPr id="0" name=""/>
        <dsp:cNvSpPr/>
      </dsp:nvSpPr>
      <dsp:spPr>
        <a:xfrm>
          <a:off x="455959" y="2223916"/>
          <a:ext cx="829016" cy="82901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729593-C68F-49C6-BDC1-073FCF3CF925}">
      <dsp:nvSpPr>
        <dsp:cNvPr id="0" name=""/>
        <dsp:cNvSpPr/>
      </dsp:nvSpPr>
      <dsp:spPr>
        <a:xfrm>
          <a:off x="1740935" y="1884773"/>
          <a:ext cx="4410627" cy="15073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9523" tIns="159523" rIns="159523" bIns="159523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500" kern="1200" dirty="0"/>
            <a:t>II – Diferentes gerações</a:t>
          </a:r>
          <a:endParaRPr lang="en-US" sz="2500" kern="1200" dirty="0"/>
        </a:p>
      </dsp:txBody>
      <dsp:txXfrm>
        <a:off x="1740935" y="1884773"/>
        <a:ext cx="4410627" cy="1507303"/>
      </dsp:txXfrm>
    </dsp:sp>
    <dsp:sp modelId="{2986DBBF-46ED-445D-99CA-CFD59455FF26}">
      <dsp:nvSpPr>
        <dsp:cNvPr id="0" name=""/>
        <dsp:cNvSpPr/>
      </dsp:nvSpPr>
      <dsp:spPr>
        <a:xfrm>
          <a:off x="0" y="3768902"/>
          <a:ext cx="6151562" cy="150730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27BD5E8-60D8-4C95-BE75-7C53D7023FEA}">
      <dsp:nvSpPr>
        <dsp:cNvPr id="0" name=""/>
        <dsp:cNvSpPr/>
      </dsp:nvSpPr>
      <dsp:spPr>
        <a:xfrm>
          <a:off x="455959" y="4108045"/>
          <a:ext cx="829016" cy="82901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9BE37CF-1021-4B72-AC5E-CC3D2569724E}">
      <dsp:nvSpPr>
        <dsp:cNvPr id="0" name=""/>
        <dsp:cNvSpPr/>
      </dsp:nvSpPr>
      <dsp:spPr>
        <a:xfrm>
          <a:off x="1740935" y="3768902"/>
          <a:ext cx="4410627" cy="15073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9523" tIns="159523" rIns="159523" bIns="159523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500" kern="1200" dirty="0"/>
            <a:t>III – Desafios à Liderança </a:t>
          </a:r>
          <a:endParaRPr lang="en-US" sz="2500" kern="1200" dirty="0"/>
        </a:p>
      </dsp:txBody>
      <dsp:txXfrm>
        <a:off x="1740935" y="3768902"/>
        <a:ext cx="4410627" cy="1507303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0C1B47-5550-C04C-AF89-0FE41BD909B5}">
      <dsp:nvSpPr>
        <dsp:cNvPr id="0" name=""/>
        <dsp:cNvSpPr/>
      </dsp:nvSpPr>
      <dsp:spPr>
        <a:xfrm rot="5400000">
          <a:off x="4394533" y="-1671176"/>
          <a:ext cx="1011558" cy="4612059"/>
        </a:xfrm>
        <a:prstGeom prst="round2Same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55245" rIns="110490" bIns="55245" numCol="1" spcCol="1270" anchor="ctr" anchorCtr="0">
          <a:noAutofit/>
        </a:bodyPr>
        <a:lstStyle/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PT" sz="2900" kern="1200"/>
            <a:t>Elevação moral, respeito, …</a:t>
          </a:r>
          <a:endParaRPr lang="en-US" sz="2900" kern="1200"/>
        </a:p>
      </dsp:txBody>
      <dsp:txXfrm rot="-5400000">
        <a:off x="2594283" y="178454"/>
        <a:ext cx="4562679" cy="912798"/>
      </dsp:txXfrm>
    </dsp:sp>
    <dsp:sp modelId="{3576ACB9-D521-E04D-8734-EC4A28FDDAD5}">
      <dsp:nvSpPr>
        <dsp:cNvPr id="0" name=""/>
        <dsp:cNvSpPr/>
      </dsp:nvSpPr>
      <dsp:spPr>
        <a:xfrm>
          <a:off x="0" y="2628"/>
          <a:ext cx="2594283" cy="1264448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55245" rIns="110490" bIns="5524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900" kern="1200"/>
            <a:t>Influência idealizada</a:t>
          </a:r>
          <a:endParaRPr lang="en-US" sz="2900" kern="1200"/>
        </a:p>
      </dsp:txBody>
      <dsp:txXfrm>
        <a:off x="61725" y="64353"/>
        <a:ext cx="2470833" cy="1140998"/>
      </dsp:txXfrm>
    </dsp:sp>
    <dsp:sp modelId="{B6B10CF7-FEEA-E04A-8B18-F1DD1FFE16D5}">
      <dsp:nvSpPr>
        <dsp:cNvPr id="0" name=""/>
        <dsp:cNvSpPr/>
      </dsp:nvSpPr>
      <dsp:spPr>
        <a:xfrm rot="5400000">
          <a:off x="4394533" y="-343505"/>
          <a:ext cx="1011558" cy="4612059"/>
        </a:xfrm>
        <a:prstGeom prst="round2SameRect">
          <a:avLst/>
        </a:prstGeom>
        <a:solidFill>
          <a:schemeClr val="accent2">
            <a:tint val="40000"/>
            <a:alpha val="90000"/>
            <a:hueOff val="-3648662"/>
            <a:satOff val="10440"/>
            <a:lumOff val="-695"/>
            <a:alphaOff val="0"/>
          </a:schemeClr>
        </a:solidFill>
        <a:ln w="6350" cap="flat" cmpd="sng" algn="ctr">
          <a:solidFill>
            <a:schemeClr val="accent2">
              <a:tint val="40000"/>
              <a:alpha val="90000"/>
              <a:hueOff val="-3648662"/>
              <a:satOff val="10440"/>
              <a:lumOff val="-695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55245" rIns="110490" bIns="55245" numCol="1" spcCol="1270" anchor="ctr" anchorCtr="0">
          <a:noAutofit/>
        </a:bodyPr>
        <a:lstStyle/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PT" sz="2900" kern="1200" dirty="0"/>
            <a:t>Serve de modelo, otimista, visão, …</a:t>
          </a:r>
          <a:endParaRPr lang="en-US" sz="2900" kern="1200" dirty="0"/>
        </a:p>
      </dsp:txBody>
      <dsp:txXfrm rot="-5400000">
        <a:off x="2594283" y="1506125"/>
        <a:ext cx="4562679" cy="912798"/>
      </dsp:txXfrm>
    </dsp:sp>
    <dsp:sp modelId="{43F98FBC-B4E5-F244-98C2-67C8BD98AE61}">
      <dsp:nvSpPr>
        <dsp:cNvPr id="0" name=""/>
        <dsp:cNvSpPr/>
      </dsp:nvSpPr>
      <dsp:spPr>
        <a:xfrm>
          <a:off x="0" y="1330300"/>
          <a:ext cx="2594283" cy="1264448"/>
        </a:xfrm>
        <a:prstGeom prst="roundRect">
          <a:avLst/>
        </a:prstGeom>
        <a:gradFill rotWithShape="0">
          <a:gsLst>
            <a:gs pos="0">
              <a:schemeClr val="accent2">
                <a:hueOff val="-3450629"/>
                <a:satOff val="15286"/>
                <a:lumOff val="-5621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2">
                <a:hueOff val="-3450629"/>
                <a:satOff val="15286"/>
                <a:lumOff val="-5621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2">
                <a:hueOff val="-3450629"/>
                <a:satOff val="15286"/>
                <a:lumOff val="-5621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55245" rIns="110490" bIns="5524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900" kern="1200"/>
            <a:t>Liderança inspiracional</a:t>
          </a:r>
          <a:endParaRPr lang="en-US" sz="2900" kern="1200"/>
        </a:p>
      </dsp:txBody>
      <dsp:txXfrm>
        <a:off x="61725" y="1392025"/>
        <a:ext cx="2470833" cy="1140998"/>
      </dsp:txXfrm>
    </dsp:sp>
    <dsp:sp modelId="{64BF714E-C5FC-304D-BAB1-033E8CC34A50}">
      <dsp:nvSpPr>
        <dsp:cNvPr id="0" name=""/>
        <dsp:cNvSpPr/>
      </dsp:nvSpPr>
      <dsp:spPr>
        <a:xfrm rot="5400000">
          <a:off x="4394533" y="984165"/>
          <a:ext cx="1011558" cy="4612059"/>
        </a:xfrm>
        <a:prstGeom prst="round2SameRect">
          <a:avLst/>
        </a:prstGeom>
        <a:solidFill>
          <a:schemeClr val="accent2">
            <a:tint val="40000"/>
            <a:alpha val="90000"/>
            <a:hueOff val="-7297324"/>
            <a:satOff val="20881"/>
            <a:lumOff val="-1389"/>
            <a:alphaOff val="0"/>
          </a:schemeClr>
        </a:solidFill>
        <a:ln w="6350" cap="flat" cmpd="sng" algn="ctr">
          <a:solidFill>
            <a:schemeClr val="accent2">
              <a:tint val="40000"/>
              <a:alpha val="90000"/>
              <a:hueOff val="-7297324"/>
              <a:satOff val="20881"/>
              <a:lumOff val="-1389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55245" rIns="110490" bIns="55245" numCol="1" spcCol="1270" anchor="ctr" anchorCtr="0">
          <a:noAutofit/>
        </a:bodyPr>
        <a:lstStyle/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PT" sz="2900" kern="1200" dirty="0"/>
            <a:t>Leva a questionar (</a:t>
          </a:r>
          <a:r>
            <a:rPr lang="pt-PT" sz="2900" kern="1200" dirty="0">
              <a:solidFill>
                <a:srgbClr val="FF0000"/>
              </a:solidFill>
            </a:rPr>
            <a:t>*quase</a:t>
          </a:r>
          <a:r>
            <a:rPr lang="pt-PT" sz="2900" kern="1200" dirty="0"/>
            <a:t>) tudo…</a:t>
          </a:r>
          <a:endParaRPr lang="en-US" sz="2900" kern="1200" dirty="0"/>
        </a:p>
      </dsp:txBody>
      <dsp:txXfrm rot="-5400000">
        <a:off x="2594283" y="2833795"/>
        <a:ext cx="4562679" cy="912798"/>
      </dsp:txXfrm>
    </dsp:sp>
    <dsp:sp modelId="{52E982F8-718B-AF4B-941C-F3B3304B38CF}">
      <dsp:nvSpPr>
        <dsp:cNvPr id="0" name=""/>
        <dsp:cNvSpPr/>
      </dsp:nvSpPr>
      <dsp:spPr>
        <a:xfrm>
          <a:off x="0" y="2657971"/>
          <a:ext cx="2594283" cy="1264448"/>
        </a:xfrm>
        <a:prstGeom prst="roundRect">
          <a:avLst/>
        </a:prstGeom>
        <a:gradFill rotWithShape="0">
          <a:gsLst>
            <a:gs pos="0">
              <a:schemeClr val="accent2">
                <a:hueOff val="-6901259"/>
                <a:satOff val="30573"/>
                <a:lumOff val="-11243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2">
                <a:hueOff val="-6901259"/>
                <a:satOff val="30573"/>
                <a:lumOff val="-11243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2">
                <a:hueOff val="-6901259"/>
                <a:satOff val="30573"/>
                <a:lumOff val="-11243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55245" rIns="110490" bIns="5524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900" kern="1200"/>
            <a:t>Estimulação intelectual</a:t>
          </a:r>
          <a:endParaRPr lang="en-US" sz="2900" kern="1200"/>
        </a:p>
      </dsp:txBody>
      <dsp:txXfrm>
        <a:off x="61725" y="2719696"/>
        <a:ext cx="2470833" cy="1140998"/>
      </dsp:txXfrm>
    </dsp:sp>
    <dsp:sp modelId="{C4FAEE1F-E559-D244-BD03-566B5D98A3D4}">
      <dsp:nvSpPr>
        <dsp:cNvPr id="0" name=""/>
        <dsp:cNvSpPr/>
      </dsp:nvSpPr>
      <dsp:spPr>
        <a:xfrm rot="5400000">
          <a:off x="4394533" y="2311836"/>
          <a:ext cx="1011558" cy="4612059"/>
        </a:xfrm>
        <a:prstGeom prst="round2SameRect">
          <a:avLst/>
        </a:prstGeom>
        <a:solidFill>
          <a:schemeClr val="accent2">
            <a:tint val="40000"/>
            <a:alpha val="90000"/>
            <a:hueOff val="-10945986"/>
            <a:satOff val="31321"/>
            <a:lumOff val="-2084"/>
            <a:alphaOff val="0"/>
          </a:schemeClr>
        </a:solidFill>
        <a:ln w="6350" cap="flat" cmpd="sng" algn="ctr">
          <a:solidFill>
            <a:schemeClr val="accent2">
              <a:tint val="40000"/>
              <a:alpha val="90000"/>
              <a:hueOff val="-10945986"/>
              <a:satOff val="31321"/>
              <a:lumOff val="-2084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55245" rIns="110490" bIns="55245" numCol="1" spcCol="1270" anchor="ctr" anchorCtr="0">
          <a:noAutofit/>
        </a:bodyPr>
        <a:lstStyle/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PT" sz="2900" kern="1200" dirty="0"/>
            <a:t>Desenvolve o colaborador, presta atenção,…</a:t>
          </a:r>
          <a:endParaRPr lang="en-US" sz="2900" kern="1200" dirty="0"/>
        </a:p>
      </dsp:txBody>
      <dsp:txXfrm rot="-5400000">
        <a:off x="2594283" y="4161466"/>
        <a:ext cx="4562679" cy="912798"/>
      </dsp:txXfrm>
    </dsp:sp>
    <dsp:sp modelId="{29D07D00-D5A8-7540-AC12-6921009DDC2B}">
      <dsp:nvSpPr>
        <dsp:cNvPr id="0" name=""/>
        <dsp:cNvSpPr/>
      </dsp:nvSpPr>
      <dsp:spPr>
        <a:xfrm>
          <a:off x="0" y="3985642"/>
          <a:ext cx="2594283" cy="1264448"/>
        </a:xfrm>
        <a:prstGeom prst="roundRect">
          <a:avLst/>
        </a:prstGeom>
        <a:gradFill rotWithShape="0">
          <a:gsLst>
            <a:gs pos="0">
              <a:schemeClr val="accent2">
                <a:hueOff val="-10351888"/>
                <a:satOff val="45859"/>
                <a:lumOff val="-16864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2">
                <a:hueOff val="-10351888"/>
                <a:satOff val="45859"/>
                <a:lumOff val="-16864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2">
                <a:hueOff val="-10351888"/>
                <a:satOff val="45859"/>
                <a:lumOff val="-16864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55245" rIns="110490" bIns="5524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900" kern="1200"/>
            <a:t>Consideração pessoal</a:t>
          </a:r>
          <a:endParaRPr lang="en-US" sz="2900" kern="1200"/>
        </a:p>
      </dsp:txBody>
      <dsp:txXfrm>
        <a:off x="61725" y="4047367"/>
        <a:ext cx="2470833" cy="1140998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9D1FA9-9C65-D041-A804-15423E338519}">
      <dsp:nvSpPr>
        <dsp:cNvPr id="0" name=""/>
        <dsp:cNvSpPr/>
      </dsp:nvSpPr>
      <dsp:spPr>
        <a:xfrm>
          <a:off x="0" y="353119"/>
          <a:ext cx="7174522" cy="554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CE2FD64-1248-1C4C-B41B-25300616BF0F}">
      <dsp:nvSpPr>
        <dsp:cNvPr id="0" name=""/>
        <dsp:cNvSpPr/>
      </dsp:nvSpPr>
      <dsp:spPr>
        <a:xfrm>
          <a:off x="358726" y="28399"/>
          <a:ext cx="6030365" cy="64944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9826" tIns="0" rIns="189826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200" kern="1200"/>
            <a:t>ESCUTA ATIVA</a:t>
          </a:r>
          <a:endParaRPr lang="en-US" sz="2200" kern="1200"/>
        </a:p>
      </dsp:txBody>
      <dsp:txXfrm>
        <a:off x="390429" y="60102"/>
        <a:ext cx="5966959" cy="586034"/>
      </dsp:txXfrm>
    </dsp:sp>
    <dsp:sp modelId="{ECDE77F2-702E-DD43-A452-00E90EA5A392}">
      <dsp:nvSpPr>
        <dsp:cNvPr id="0" name=""/>
        <dsp:cNvSpPr/>
      </dsp:nvSpPr>
      <dsp:spPr>
        <a:xfrm>
          <a:off x="0" y="1351039"/>
          <a:ext cx="7174522" cy="554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-2587972"/>
              <a:satOff val="11465"/>
              <a:lumOff val="-4216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45E5796-7B67-B34B-B9D0-C2F34C5D510E}">
      <dsp:nvSpPr>
        <dsp:cNvPr id="0" name=""/>
        <dsp:cNvSpPr/>
      </dsp:nvSpPr>
      <dsp:spPr>
        <a:xfrm>
          <a:off x="358726" y="1026319"/>
          <a:ext cx="6030365" cy="649440"/>
        </a:xfrm>
        <a:prstGeom prst="roundRect">
          <a:avLst/>
        </a:prstGeom>
        <a:gradFill rotWithShape="0">
          <a:gsLst>
            <a:gs pos="0">
              <a:schemeClr val="accent2">
                <a:hueOff val="-2587972"/>
                <a:satOff val="11465"/>
                <a:lumOff val="-4216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2">
                <a:hueOff val="-2587972"/>
                <a:satOff val="11465"/>
                <a:lumOff val="-4216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2">
                <a:hueOff val="-2587972"/>
                <a:satOff val="11465"/>
                <a:lumOff val="-4216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9826" tIns="0" rIns="189826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200" i="1" kern="1200" dirty="0"/>
            <a:t>EMPOWERMEN</a:t>
          </a:r>
          <a:r>
            <a:rPr lang="pt-PT" sz="2200" kern="1200" dirty="0"/>
            <a:t>T</a:t>
          </a:r>
          <a:endParaRPr lang="en-US" sz="2200" kern="1200" dirty="0"/>
        </a:p>
      </dsp:txBody>
      <dsp:txXfrm>
        <a:off x="390429" y="1058022"/>
        <a:ext cx="5966959" cy="586034"/>
      </dsp:txXfrm>
    </dsp:sp>
    <dsp:sp modelId="{7D7E4620-5A84-FA43-9304-4D82DC0CC493}">
      <dsp:nvSpPr>
        <dsp:cNvPr id="0" name=""/>
        <dsp:cNvSpPr/>
      </dsp:nvSpPr>
      <dsp:spPr>
        <a:xfrm>
          <a:off x="0" y="2348960"/>
          <a:ext cx="7174522" cy="554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-5175944"/>
              <a:satOff val="22930"/>
              <a:lumOff val="-8432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C00B93F-0D6B-BC48-9120-473616EB0211}">
      <dsp:nvSpPr>
        <dsp:cNvPr id="0" name=""/>
        <dsp:cNvSpPr/>
      </dsp:nvSpPr>
      <dsp:spPr>
        <a:xfrm>
          <a:off x="358726" y="2024239"/>
          <a:ext cx="6030365" cy="649440"/>
        </a:xfrm>
        <a:prstGeom prst="roundRect">
          <a:avLst/>
        </a:prstGeom>
        <a:gradFill rotWithShape="0">
          <a:gsLst>
            <a:gs pos="0">
              <a:schemeClr val="accent2">
                <a:hueOff val="-5175944"/>
                <a:satOff val="22930"/>
                <a:lumOff val="-8432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2">
                <a:hueOff val="-5175944"/>
                <a:satOff val="22930"/>
                <a:lumOff val="-8432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2">
                <a:hueOff val="-5175944"/>
                <a:satOff val="22930"/>
                <a:lumOff val="-8432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9826" tIns="0" rIns="189826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200" kern="1200" dirty="0"/>
            <a:t>DESENVOLVIMENTO COMPETÊNCIAS</a:t>
          </a:r>
          <a:endParaRPr lang="en-US" sz="2200" kern="1200" dirty="0"/>
        </a:p>
      </dsp:txBody>
      <dsp:txXfrm>
        <a:off x="390429" y="2055942"/>
        <a:ext cx="5966959" cy="586034"/>
      </dsp:txXfrm>
    </dsp:sp>
    <dsp:sp modelId="{A9748988-E342-AB42-86DF-A74B467C5513}">
      <dsp:nvSpPr>
        <dsp:cNvPr id="0" name=""/>
        <dsp:cNvSpPr/>
      </dsp:nvSpPr>
      <dsp:spPr>
        <a:xfrm>
          <a:off x="0" y="3346880"/>
          <a:ext cx="7174522" cy="554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-7763915"/>
              <a:satOff val="34394"/>
              <a:lumOff val="-12648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40BE246-CDEF-1B4F-AFC6-FC9B0A3D1216}">
      <dsp:nvSpPr>
        <dsp:cNvPr id="0" name=""/>
        <dsp:cNvSpPr/>
      </dsp:nvSpPr>
      <dsp:spPr>
        <a:xfrm>
          <a:off x="358726" y="3022160"/>
          <a:ext cx="6030365" cy="649440"/>
        </a:xfrm>
        <a:prstGeom prst="roundRect">
          <a:avLst/>
        </a:prstGeom>
        <a:gradFill rotWithShape="0">
          <a:gsLst>
            <a:gs pos="0">
              <a:schemeClr val="accent2">
                <a:hueOff val="-7763915"/>
                <a:satOff val="34394"/>
                <a:lumOff val="-12648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2">
                <a:hueOff val="-7763915"/>
                <a:satOff val="34394"/>
                <a:lumOff val="-12648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2">
                <a:hueOff val="-7763915"/>
                <a:satOff val="34394"/>
                <a:lumOff val="-12648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9826" tIns="0" rIns="189826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200" kern="1200" dirty="0">
              <a:solidFill>
                <a:srgbClr val="FF0000"/>
              </a:solidFill>
            </a:rPr>
            <a:t>+</a:t>
          </a:r>
          <a:r>
            <a:rPr lang="pt-PT" sz="2200" kern="1200" dirty="0"/>
            <a:t> </a:t>
          </a:r>
          <a:r>
            <a:rPr lang="pt-PT" sz="2200" i="1" kern="1200" dirty="0"/>
            <a:t>FEEDFORWARD</a:t>
          </a:r>
          <a:r>
            <a:rPr lang="pt-PT" sz="2200" kern="1200" dirty="0"/>
            <a:t> DO QUE FEEDBACK</a:t>
          </a:r>
          <a:endParaRPr lang="en-US" sz="2200" kern="1200" dirty="0"/>
        </a:p>
      </dsp:txBody>
      <dsp:txXfrm>
        <a:off x="390429" y="3053863"/>
        <a:ext cx="5966959" cy="586034"/>
      </dsp:txXfrm>
    </dsp:sp>
    <dsp:sp modelId="{245F2808-D282-1241-891A-38C3E6F48556}">
      <dsp:nvSpPr>
        <dsp:cNvPr id="0" name=""/>
        <dsp:cNvSpPr/>
      </dsp:nvSpPr>
      <dsp:spPr>
        <a:xfrm>
          <a:off x="0" y="4344800"/>
          <a:ext cx="7174522" cy="554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-10351888"/>
              <a:satOff val="45859"/>
              <a:lumOff val="-16864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E546201-336B-3740-9D71-A519A4B489FB}">
      <dsp:nvSpPr>
        <dsp:cNvPr id="0" name=""/>
        <dsp:cNvSpPr/>
      </dsp:nvSpPr>
      <dsp:spPr>
        <a:xfrm>
          <a:off x="358726" y="4020080"/>
          <a:ext cx="6030365" cy="649440"/>
        </a:xfrm>
        <a:prstGeom prst="roundRect">
          <a:avLst/>
        </a:prstGeom>
        <a:gradFill rotWithShape="0">
          <a:gsLst>
            <a:gs pos="0">
              <a:schemeClr val="accent2">
                <a:hueOff val="-10351888"/>
                <a:satOff val="45859"/>
                <a:lumOff val="-16864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2">
                <a:hueOff val="-10351888"/>
                <a:satOff val="45859"/>
                <a:lumOff val="-16864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2">
                <a:hueOff val="-10351888"/>
                <a:satOff val="45859"/>
                <a:lumOff val="-16864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9826" tIns="0" rIns="189826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200" kern="1200"/>
            <a:t>PERGUNTAS PODEROSAS</a:t>
          </a:r>
          <a:endParaRPr lang="en-US" sz="2200" kern="1200"/>
        </a:p>
      </dsp:txBody>
      <dsp:txXfrm>
        <a:off x="390429" y="4051783"/>
        <a:ext cx="5966959" cy="586034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57F6A4-F4F1-49B6-A1E0-795BE251657D}">
      <dsp:nvSpPr>
        <dsp:cNvPr id="0" name=""/>
        <dsp:cNvSpPr/>
      </dsp:nvSpPr>
      <dsp:spPr>
        <a:xfrm>
          <a:off x="255859" y="922051"/>
          <a:ext cx="795621" cy="795621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4CC234C-F807-407F-88BC-B5420E62F571}">
      <dsp:nvSpPr>
        <dsp:cNvPr id="0" name=""/>
        <dsp:cNvSpPr/>
      </dsp:nvSpPr>
      <dsp:spPr>
        <a:xfrm>
          <a:off x="425418" y="1091609"/>
          <a:ext cx="456503" cy="45650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52A145-3A0E-41C5-870C-D184FD477D67}">
      <dsp:nvSpPr>
        <dsp:cNvPr id="0" name=""/>
        <dsp:cNvSpPr/>
      </dsp:nvSpPr>
      <dsp:spPr>
        <a:xfrm>
          <a:off x="1521" y="1965488"/>
          <a:ext cx="1304296" cy="5217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t-PT" sz="1100" kern="1200"/>
            <a:t>Uso de tecnologia e ferramentas digitais</a:t>
          </a:r>
          <a:endParaRPr lang="en-US" sz="1100" kern="1200"/>
        </a:p>
      </dsp:txBody>
      <dsp:txXfrm>
        <a:off x="1521" y="1965488"/>
        <a:ext cx="1304296" cy="521718"/>
      </dsp:txXfrm>
    </dsp:sp>
    <dsp:sp modelId="{86DA1BDD-CB9F-4BFC-B4E4-5CBE3D5B0A80}">
      <dsp:nvSpPr>
        <dsp:cNvPr id="0" name=""/>
        <dsp:cNvSpPr/>
      </dsp:nvSpPr>
      <dsp:spPr>
        <a:xfrm>
          <a:off x="1788408" y="922051"/>
          <a:ext cx="795621" cy="795621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6FC00AE-3AE6-42BC-B26A-4E2FD370087B}">
      <dsp:nvSpPr>
        <dsp:cNvPr id="0" name=""/>
        <dsp:cNvSpPr/>
      </dsp:nvSpPr>
      <dsp:spPr>
        <a:xfrm>
          <a:off x="1957967" y="1091609"/>
          <a:ext cx="456503" cy="45650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4C0A0D-462D-4745-AE10-3E7BF77BD9C9}">
      <dsp:nvSpPr>
        <dsp:cNvPr id="0" name=""/>
        <dsp:cNvSpPr/>
      </dsp:nvSpPr>
      <dsp:spPr>
        <a:xfrm>
          <a:off x="1534070" y="1965488"/>
          <a:ext cx="1304296" cy="5217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t-PT" sz="1100" i="1" kern="1200"/>
            <a:t>Feedback</a:t>
          </a:r>
          <a:r>
            <a:rPr lang="pt-PT" sz="1100" kern="1200"/>
            <a:t> constante</a:t>
          </a:r>
          <a:endParaRPr lang="en-US" sz="1100" kern="1200"/>
        </a:p>
      </dsp:txBody>
      <dsp:txXfrm>
        <a:off x="1534070" y="1965488"/>
        <a:ext cx="1304296" cy="521718"/>
      </dsp:txXfrm>
    </dsp:sp>
    <dsp:sp modelId="{F080CBB6-9015-41AD-9BB8-1BDF18AB429A}">
      <dsp:nvSpPr>
        <dsp:cNvPr id="0" name=""/>
        <dsp:cNvSpPr/>
      </dsp:nvSpPr>
      <dsp:spPr>
        <a:xfrm>
          <a:off x="3320957" y="922051"/>
          <a:ext cx="795621" cy="795621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B5B3E52-04FB-4BEB-9C03-05C0F5AFA4A3}">
      <dsp:nvSpPr>
        <dsp:cNvPr id="0" name=""/>
        <dsp:cNvSpPr/>
      </dsp:nvSpPr>
      <dsp:spPr>
        <a:xfrm>
          <a:off x="3490516" y="1091609"/>
          <a:ext cx="456503" cy="45650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23051B-D6C0-4523-BAEF-4F0C6B699D61}">
      <dsp:nvSpPr>
        <dsp:cNvPr id="0" name=""/>
        <dsp:cNvSpPr/>
      </dsp:nvSpPr>
      <dsp:spPr>
        <a:xfrm>
          <a:off x="3066619" y="1965488"/>
          <a:ext cx="1304296" cy="5217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t-PT" sz="1100" kern="1200"/>
            <a:t>Maior empatia</a:t>
          </a:r>
          <a:endParaRPr lang="en-US" sz="1100" kern="1200"/>
        </a:p>
      </dsp:txBody>
      <dsp:txXfrm>
        <a:off x="3066619" y="1965488"/>
        <a:ext cx="1304296" cy="521718"/>
      </dsp:txXfrm>
    </dsp:sp>
    <dsp:sp modelId="{CB9A1402-63E2-4D1B-8138-524E8E0C36EF}">
      <dsp:nvSpPr>
        <dsp:cNvPr id="0" name=""/>
        <dsp:cNvSpPr/>
      </dsp:nvSpPr>
      <dsp:spPr>
        <a:xfrm>
          <a:off x="4853506" y="922051"/>
          <a:ext cx="795621" cy="795621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D405D83-F3BB-41D7-B7E5-CAD87387358A}">
      <dsp:nvSpPr>
        <dsp:cNvPr id="0" name=""/>
        <dsp:cNvSpPr/>
      </dsp:nvSpPr>
      <dsp:spPr>
        <a:xfrm>
          <a:off x="5023064" y="1091609"/>
          <a:ext cx="456503" cy="45650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0C3FF3-0759-43B5-8E8B-91850BC983A9}">
      <dsp:nvSpPr>
        <dsp:cNvPr id="0" name=""/>
        <dsp:cNvSpPr/>
      </dsp:nvSpPr>
      <dsp:spPr>
        <a:xfrm>
          <a:off x="4599168" y="1965488"/>
          <a:ext cx="1304296" cy="5217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t-PT" sz="1100" kern="1200"/>
            <a:t>Ênfase no sentido de propósito</a:t>
          </a:r>
          <a:endParaRPr lang="en-US" sz="1100" kern="1200"/>
        </a:p>
      </dsp:txBody>
      <dsp:txXfrm>
        <a:off x="4599168" y="1965488"/>
        <a:ext cx="1304296" cy="521718"/>
      </dsp:txXfrm>
    </dsp:sp>
    <dsp:sp modelId="{9381D153-E0FB-48FB-A748-DC5A4826A053}">
      <dsp:nvSpPr>
        <dsp:cNvPr id="0" name=""/>
        <dsp:cNvSpPr/>
      </dsp:nvSpPr>
      <dsp:spPr>
        <a:xfrm>
          <a:off x="6386055" y="922051"/>
          <a:ext cx="795621" cy="795621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E643E49-F5D8-48FC-9BA7-B94AFD581005}">
      <dsp:nvSpPr>
        <dsp:cNvPr id="0" name=""/>
        <dsp:cNvSpPr/>
      </dsp:nvSpPr>
      <dsp:spPr>
        <a:xfrm>
          <a:off x="6555613" y="1091609"/>
          <a:ext cx="456503" cy="456503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95B1D52-7CD8-4B09-A3C7-4572EC698A82}">
      <dsp:nvSpPr>
        <dsp:cNvPr id="0" name=""/>
        <dsp:cNvSpPr/>
      </dsp:nvSpPr>
      <dsp:spPr>
        <a:xfrm>
          <a:off x="6131717" y="1965488"/>
          <a:ext cx="1304296" cy="5217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t-PT" sz="1100" kern="1200"/>
            <a:t>Clareza e transparência</a:t>
          </a:r>
          <a:endParaRPr lang="en-US" sz="1100" kern="1200"/>
        </a:p>
      </dsp:txBody>
      <dsp:txXfrm>
        <a:off x="6131717" y="1965488"/>
        <a:ext cx="1304296" cy="521718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C096E7-DCBB-7448-A780-4561D6D50284}">
      <dsp:nvSpPr>
        <dsp:cNvPr id="0" name=""/>
        <dsp:cNvSpPr/>
      </dsp:nvSpPr>
      <dsp:spPr>
        <a:xfrm>
          <a:off x="0" y="353119"/>
          <a:ext cx="5607050" cy="554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9C06C39-589D-C34F-8BB9-336FC803E483}">
      <dsp:nvSpPr>
        <dsp:cNvPr id="0" name=""/>
        <dsp:cNvSpPr/>
      </dsp:nvSpPr>
      <dsp:spPr>
        <a:xfrm>
          <a:off x="280352" y="28399"/>
          <a:ext cx="3924935" cy="64944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8353" tIns="0" rIns="148353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200" kern="1200" dirty="0"/>
            <a:t>Compreender o </a:t>
          </a:r>
          <a:r>
            <a:rPr lang="pt-PT" sz="2200" i="1" kern="1200" dirty="0" err="1">
              <a:solidFill>
                <a:srgbClr val="FF0000"/>
              </a:solidFill>
            </a:rPr>
            <a:t>mindset</a:t>
          </a:r>
          <a:r>
            <a:rPr lang="pt-PT" sz="2200" kern="1200" dirty="0"/>
            <a:t> das novas gerações</a:t>
          </a:r>
          <a:endParaRPr lang="en-US" sz="2200" kern="1200" dirty="0"/>
        </a:p>
      </dsp:txBody>
      <dsp:txXfrm>
        <a:off x="312055" y="60102"/>
        <a:ext cx="3861529" cy="586034"/>
      </dsp:txXfrm>
    </dsp:sp>
    <dsp:sp modelId="{5664E1CB-08F6-1743-AE70-DA195205BBFD}">
      <dsp:nvSpPr>
        <dsp:cNvPr id="0" name=""/>
        <dsp:cNvSpPr/>
      </dsp:nvSpPr>
      <dsp:spPr>
        <a:xfrm>
          <a:off x="0" y="1351039"/>
          <a:ext cx="5607050" cy="554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35169" tIns="458216" rIns="435169" bIns="156464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200" kern="1200" dirty="0"/>
        </a:p>
      </dsp:txBody>
      <dsp:txXfrm>
        <a:off x="0" y="1351039"/>
        <a:ext cx="5607050" cy="554400"/>
      </dsp:txXfrm>
    </dsp:sp>
    <dsp:sp modelId="{30AA9AE6-893C-3D40-8161-4BBFC33CF684}">
      <dsp:nvSpPr>
        <dsp:cNvPr id="0" name=""/>
        <dsp:cNvSpPr/>
      </dsp:nvSpPr>
      <dsp:spPr>
        <a:xfrm>
          <a:off x="280352" y="1026319"/>
          <a:ext cx="3924935" cy="649440"/>
        </a:xfrm>
        <a:prstGeom prst="roundRect">
          <a:avLst/>
        </a:prstGeom>
        <a:solidFill>
          <a:srgbClr val="FFC000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8353" tIns="0" rIns="148353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200" kern="1200" dirty="0">
              <a:solidFill>
                <a:srgbClr val="FF0000"/>
              </a:solidFill>
            </a:rPr>
            <a:t>Adaptar</a:t>
          </a:r>
          <a:r>
            <a:rPr lang="pt-PT" sz="2200" kern="1200" dirty="0"/>
            <a:t> a comunicação</a:t>
          </a:r>
          <a:endParaRPr lang="en-US" sz="2200" kern="1200" dirty="0"/>
        </a:p>
      </dsp:txBody>
      <dsp:txXfrm>
        <a:off x="312055" y="1058022"/>
        <a:ext cx="3861529" cy="586034"/>
      </dsp:txXfrm>
    </dsp:sp>
    <dsp:sp modelId="{8BC2944F-5FFE-1948-A61B-C7CBD45E0859}">
      <dsp:nvSpPr>
        <dsp:cNvPr id="0" name=""/>
        <dsp:cNvSpPr/>
      </dsp:nvSpPr>
      <dsp:spPr>
        <a:xfrm>
          <a:off x="0" y="2348960"/>
          <a:ext cx="5607050" cy="554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B17F43-D5C8-8C42-B306-0CD794C4F101}">
      <dsp:nvSpPr>
        <dsp:cNvPr id="0" name=""/>
        <dsp:cNvSpPr/>
      </dsp:nvSpPr>
      <dsp:spPr>
        <a:xfrm>
          <a:off x="280352" y="2024239"/>
          <a:ext cx="3924935" cy="649440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8353" tIns="0" rIns="148353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200" kern="1200" dirty="0"/>
            <a:t>Adaptação </a:t>
          </a:r>
          <a:r>
            <a:rPr lang="pt-PT" sz="2200" kern="1200" dirty="0">
              <a:solidFill>
                <a:srgbClr val="FF0000"/>
              </a:solidFill>
            </a:rPr>
            <a:t>ambiente</a:t>
          </a:r>
          <a:r>
            <a:rPr lang="pt-PT" sz="2200" kern="1200" dirty="0"/>
            <a:t> trabalho </a:t>
          </a:r>
        </a:p>
      </dsp:txBody>
      <dsp:txXfrm>
        <a:off x="312055" y="2055942"/>
        <a:ext cx="3861529" cy="586034"/>
      </dsp:txXfrm>
    </dsp:sp>
    <dsp:sp modelId="{1A981BC6-1AC7-5844-ABB0-21D24282F074}">
      <dsp:nvSpPr>
        <dsp:cNvPr id="0" name=""/>
        <dsp:cNvSpPr/>
      </dsp:nvSpPr>
      <dsp:spPr>
        <a:xfrm>
          <a:off x="0" y="3346880"/>
          <a:ext cx="5607050" cy="554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8CE24E1-DB5A-4548-9021-496963223A61}">
      <dsp:nvSpPr>
        <dsp:cNvPr id="0" name=""/>
        <dsp:cNvSpPr/>
      </dsp:nvSpPr>
      <dsp:spPr>
        <a:xfrm>
          <a:off x="280352" y="3022160"/>
          <a:ext cx="3924935" cy="64944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8353" tIns="0" rIns="148353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200" kern="1200" dirty="0">
              <a:solidFill>
                <a:srgbClr val="FF0000"/>
              </a:solidFill>
            </a:rPr>
            <a:t>Empatia</a:t>
          </a:r>
        </a:p>
      </dsp:txBody>
      <dsp:txXfrm>
        <a:off x="312055" y="3053863"/>
        <a:ext cx="3861529" cy="586034"/>
      </dsp:txXfrm>
    </dsp:sp>
    <dsp:sp modelId="{33B313A9-7D94-B145-BD45-C93694DB2FC3}">
      <dsp:nvSpPr>
        <dsp:cNvPr id="0" name=""/>
        <dsp:cNvSpPr/>
      </dsp:nvSpPr>
      <dsp:spPr>
        <a:xfrm>
          <a:off x="0" y="4344800"/>
          <a:ext cx="5607050" cy="554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F729A1-2B38-894D-BDBD-7F40F383DDDB}">
      <dsp:nvSpPr>
        <dsp:cNvPr id="0" name=""/>
        <dsp:cNvSpPr/>
      </dsp:nvSpPr>
      <dsp:spPr>
        <a:xfrm>
          <a:off x="280352" y="4020080"/>
          <a:ext cx="3924935" cy="649440"/>
        </a:xfrm>
        <a:prstGeom prst="round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8353" tIns="0" rIns="148353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200" kern="1200" dirty="0">
              <a:solidFill>
                <a:srgbClr val="FF0000"/>
              </a:solidFill>
            </a:rPr>
            <a:t>Consciência</a:t>
          </a:r>
          <a:r>
            <a:rPr lang="pt-PT" sz="2200" kern="1200" dirty="0"/>
            <a:t> do desafio</a:t>
          </a:r>
        </a:p>
      </dsp:txBody>
      <dsp:txXfrm>
        <a:off x="312055" y="4051783"/>
        <a:ext cx="3861529" cy="58603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F8B095-14B1-4244-B3EB-073894ABDEAF}">
      <dsp:nvSpPr>
        <dsp:cNvPr id="0" name=""/>
        <dsp:cNvSpPr/>
      </dsp:nvSpPr>
      <dsp:spPr>
        <a:xfrm>
          <a:off x="1861487" y="186763"/>
          <a:ext cx="1093500" cy="10935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659777-265A-4212-B01C-9EA459B26AF6}">
      <dsp:nvSpPr>
        <dsp:cNvPr id="0" name=""/>
        <dsp:cNvSpPr/>
      </dsp:nvSpPr>
      <dsp:spPr>
        <a:xfrm>
          <a:off x="1193237" y="1600387"/>
          <a:ext cx="243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3300" kern="1200"/>
            <a:t>Mundo VUCA</a:t>
          </a:r>
          <a:endParaRPr lang="en-US" sz="3300" kern="1200"/>
        </a:p>
      </dsp:txBody>
      <dsp:txXfrm>
        <a:off x="1193237" y="1600387"/>
        <a:ext cx="2430000" cy="720000"/>
      </dsp:txXfrm>
    </dsp:sp>
    <dsp:sp modelId="{C0E1CD44-EC0A-43C6-82F0-C9510AB26C43}">
      <dsp:nvSpPr>
        <dsp:cNvPr id="0" name=""/>
        <dsp:cNvSpPr/>
      </dsp:nvSpPr>
      <dsp:spPr>
        <a:xfrm>
          <a:off x="1861487" y="2927887"/>
          <a:ext cx="1093500" cy="10935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4F40EB-B97E-4BEA-BA5B-F62D18FAF32E}">
      <dsp:nvSpPr>
        <dsp:cNvPr id="0" name=""/>
        <dsp:cNvSpPr/>
      </dsp:nvSpPr>
      <dsp:spPr>
        <a:xfrm>
          <a:off x="1193237" y="4341511"/>
          <a:ext cx="243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3300" kern="1200"/>
            <a:t>Mundo BANI</a:t>
          </a:r>
          <a:endParaRPr lang="en-US" sz="3300" kern="1200"/>
        </a:p>
      </dsp:txBody>
      <dsp:txXfrm>
        <a:off x="1193237" y="4341511"/>
        <a:ext cx="2430000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987A8C3-B79A-1E43-8E91-83E510183909}">
      <dsp:nvSpPr>
        <dsp:cNvPr id="0" name=""/>
        <dsp:cNvSpPr/>
      </dsp:nvSpPr>
      <dsp:spPr>
        <a:xfrm>
          <a:off x="0" y="9952"/>
          <a:ext cx="4816475" cy="166023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4300" kern="1200" dirty="0"/>
            <a:t>Geração Y (</a:t>
          </a:r>
          <a:r>
            <a:rPr lang="pt-PT" sz="4300" kern="1200" dirty="0" err="1"/>
            <a:t>Millennial</a:t>
          </a:r>
          <a:r>
            <a:rPr lang="pt-PT" sz="4300" kern="1200" dirty="0"/>
            <a:t>)</a:t>
          </a:r>
          <a:endParaRPr lang="en-US" sz="4300" kern="1200" dirty="0"/>
        </a:p>
      </dsp:txBody>
      <dsp:txXfrm>
        <a:off x="81046" y="90998"/>
        <a:ext cx="4654383" cy="1498138"/>
      </dsp:txXfrm>
    </dsp:sp>
    <dsp:sp modelId="{E442CF07-35AD-2845-BE57-3ED2B9AC7B38}">
      <dsp:nvSpPr>
        <dsp:cNvPr id="0" name=""/>
        <dsp:cNvSpPr/>
      </dsp:nvSpPr>
      <dsp:spPr>
        <a:xfrm>
          <a:off x="0" y="1794022"/>
          <a:ext cx="4816475" cy="1660230"/>
        </a:xfrm>
        <a:prstGeom prst="roundRect">
          <a:avLst/>
        </a:prstGeom>
        <a:solidFill>
          <a:schemeClr val="accent2">
            <a:hueOff val="-5175944"/>
            <a:satOff val="22930"/>
            <a:lumOff val="-843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4300" kern="1200"/>
            <a:t>Geração Z</a:t>
          </a:r>
          <a:endParaRPr lang="en-US" sz="4300" kern="1200"/>
        </a:p>
      </dsp:txBody>
      <dsp:txXfrm>
        <a:off x="81046" y="1875068"/>
        <a:ext cx="4654383" cy="1498138"/>
      </dsp:txXfrm>
    </dsp:sp>
    <dsp:sp modelId="{E849FB51-74BC-DA4D-A4CC-9C455188C5AE}">
      <dsp:nvSpPr>
        <dsp:cNvPr id="0" name=""/>
        <dsp:cNvSpPr/>
      </dsp:nvSpPr>
      <dsp:spPr>
        <a:xfrm>
          <a:off x="0" y="3578092"/>
          <a:ext cx="4816475" cy="1660230"/>
        </a:xfrm>
        <a:prstGeom prst="roundRect">
          <a:avLst/>
        </a:prstGeom>
        <a:solidFill>
          <a:schemeClr val="accent2">
            <a:hueOff val="-10351888"/>
            <a:satOff val="45859"/>
            <a:lumOff val="-1686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4300" kern="1200"/>
            <a:t>Geração Alfa </a:t>
          </a:r>
          <a:endParaRPr lang="en-US" sz="4300" kern="1200"/>
        </a:p>
      </dsp:txBody>
      <dsp:txXfrm>
        <a:off x="81046" y="3659138"/>
        <a:ext cx="4654383" cy="149813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3C799D-DA24-8A4D-808E-45429CD4CD9B}">
      <dsp:nvSpPr>
        <dsp:cNvPr id="0" name=""/>
        <dsp:cNvSpPr/>
      </dsp:nvSpPr>
      <dsp:spPr>
        <a:xfrm>
          <a:off x="0" y="0"/>
          <a:ext cx="6405563" cy="7722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3300" kern="1200"/>
            <a:t>Ano de nascimento</a:t>
          </a:r>
          <a:endParaRPr lang="en-US" sz="3300" kern="1200"/>
        </a:p>
      </dsp:txBody>
      <dsp:txXfrm>
        <a:off x="37696" y="37696"/>
        <a:ext cx="6330171" cy="696808"/>
      </dsp:txXfrm>
    </dsp:sp>
    <dsp:sp modelId="{F0F64A3D-C7EF-6C47-A9E1-CFBE639DF355}">
      <dsp:nvSpPr>
        <dsp:cNvPr id="0" name=""/>
        <dsp:cNvSpPr/>
      </dsp:nvSpPr>
      <dsp:spPr>
        <a:xfrm>
          <a:off x="0" y="893288"/>
          <a:ext cx="6405563" cy="772200"/>
        </a:xfrm>
        <a:prstGeom prst="roundRect">
          <a:avLst/>
        </a:prstGeom>
        <a:solidFill>
          <a:schemeClr val="accent2">
            <a:hueOff val="-1725315"/>
            <a:satOff val="7643"/>
            <a:lumOff val="-281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3300" kern="1200"/>
            <a:t>Contexto histórico</a:t>
          </a:r>
          <a:endParaRPr lang="en-US" sz="3300" kern="1200"/>
        </a:p>
      </dsp:txBody>
      <dsp:txXfrm>
        <a:off x="37696" y="930984"/>
        <a:ext cx="6330171" cy="696808"/>
      </dsp:txXfrm>
    </dsp:sp>
    <dsp:sp modelId="{8CBDC2EC-BE15-6643-B09B-1E87A58C5C9A}">
      <dsp:nvSpPr>
        <dsp:cNvPr id="0" name=""/>
        <dsp:cNvSpPr/>
      </dsp:nvSpPr>
      <dsp:spPr>
        <a:xfrm>
          <a:off x="0" y="1760528"/>
          <a:ext cx="6405563" cy="772200"/>
        </a:xfrm>
        <a:prstGeom prst="roundRect">
          <a:avLst/>
        </a:prstGeom>
        <a:solidFill>
          <a:schemeClr val="accent2">
            <a:hueOff val="-3450629"/>
            <a:satOff val="15286"/>
            <a:lumOff val="-562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3300" kern="1200"/>
            <a:t>Mudanças sociais</a:t>
          </a:r>
          <a:endParaRPr lang="en-US" sz="3300" kern="1200"/>
        </a:p>
      </dsp:txBody>
      <dsp:txXfrm>
        <a:off x="37696" y="1798224"/>
        <a:ext cx="6330171" cy="696808"/>
      </dsp:txXfrm>
    </dsp:sp>
    <dsp:sp modelId="{3D92E9FE-D0C3-E846-87FD-5C265050010B}">
      <dsp:nvSpPr>
        <dsp:cNvPr id="0" name=""/>
        <dsp:cNvSpPr/>
      </dsp:nvSpPr>
      <dsp:spPr>
        <a:xfrm>
          <a:off x="0" y="2627768"/>
          <a:ext cx="6405563" cy="772200"/>
        </a:xfrm>
        <a:prstGeom prst="roundRect">
          <a:avLst/>
        </a:prstGeom>
        <a:solidFill>
          <a:schemeClr val="accent2">
            <a:hueOff val="-5175944"/>
            <a:satOff val="22930"/>
            <a:lumOff val="-843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3300" kern="1200" dirty="0"/>
            <a:t>Tecnologia</a:t>
          </a:r>
          <a:endParaRPr lang="en-US" sz="3300" kern="1200" dirty="0"/>
        </a:p>
      </dsp:txBody>
      <dsp:txXfrm>
        <a:off x="37696" y="2665464"/>
        <a:ext cx="6330171" cy="696808"/>
      </dsp:txXfrm>
    </dsp:sp>
    <dsp:sp modelId="{7B97E355-BBCD-C640-890C-13E75C99E391}">
      <dsp:nvSpPr>
        <dsp:cNvPr id="0" name=""/>
        <dsp:cNvSpPr/>
      </dsp:nvSpPr>
      <dsp:spPr>
        <a:xfrm>
          <a:off x="0" y="3482308"/>
          <a:ext cx="6405563" cy="772200"/>
        </a:xfrm>
        <a:prstGeom prst="roundRect">
          <a:avLst/>
        </a:prstGeom>
        <a:solidFill>
          <a:schemeClr val="accent2">
            <a:hueOff val="-6901259"/>
            <a:satOff val="30573"/>
            <a:lumOff val="-112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3300" kern="1200"/>
            <a:t>Valores e atitudes</a:t>
          </a:r>
          <a:endParaRPr lang="en-US" sz="3300" kern="1200"/>
        </a:p>
      </dsp:txBody>
      <dsp:txXfrm>
        <a:off x="37696" y="3520004"/>
        <a:ext cx="6330171" cy="696808"/>
      </dsp:txXfrm>
    </dsp:sp>
    <dsp:sp modelId="{A610FBD1-C40D-5D44-A5AC-1172427FFAE9}">
      <dsp:nvSpPr>
        <dsp:cNvPr id="0" name=""/>
        <dsp:cNvSpPr/>
      </dsp:nvSpPr>
      <dsp:spPr>
        <a:xfrm>
          <a:off x="0" y="4362248"/>
          <a:ext cx="6405563" cy="772200"/>
        </a:xfrm>
        <a:prstGeom prst="roundRect">
          <a:avLst/>
        </a:prstGeom>
        <a:solidFill>
          <a:schemeClr val="accent2">
            <a:hueOff val="-8626573"/>
            <a:satOff val="38216"/>
            <a:lumOff val="-1405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3300" kern="1200"/>
            <a:t>Economia</a:t>
          </a:r>
          <a:endParaRPr lang="en-US" sz="3300" kern="1200"/>
        </a:p>
      </dsp:txBody>
      <dsp:txXfrm>
        <a:off x="37696" y="4399944"/>
        <a:ext cx="6330171" cy="696808"/>
      </dsp:txXfrm>
    </dsp:sp>
    <dsp:sp modelId="{B254CCB1-5DF9-7046-BDD0-CE0E6DC5CBF7}">
      <dsp:nvSpPr>
        <dsp:cNvPr id="0" name=""/>
        <dsp:cNvSpPr/>
      </dsp:nvSpPr>
      <dsp:spPr>
        <a:xfrm>
          <a:off x="0" y="5229488"/>
          <a:ext cx="6405563" cy="772200"/>
        </a:xfrm>
        <a:prstGeom prst="roundRect">
          <a:avLst/>
        </a:prstGeom>
        <a:solidFill>
          <a:schemeClr val="accent2">
            <a:hueOff val="-10351888"/>
            <a:satOff val="45859"/>
            <a:lumOff val="-1686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3300" kern="1200" dirty="0"/>
            <a:t>...</a:t>
          </a:r>
        </a:p>
      </dsp:txBody>
      <dsp:txXfrm>
        <a:off x="37696" y="5267184"/>
        <a:ext cx="6330171" cy="69680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A80511-BE32-4FB9-A9AE-7BAC6AFB0A47}">
      <dsp:nvSpPr>
        <dsp:cNvPr id="0" name=""/>
        <dsp:cNvSpPr/>
      </dsp:nvSpPr>
      <dsp:spPr>
        <a:xfrm>
          <a:off x="700038" y="708936"/>
          <a:ext cx="2127375" cy="2127375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3276567-3463-4A68-AF56-2DF6264B3EDF}">
      <dsp:nvSpPr>
        <dsp:cNvPr id="0" name=""/>
        <dsp:cNvSpPr/>
      </dsp:nvSpPr>
      <dsp:spPr>
        <a:xfrm>
          <a:off x="1153413" y="1162311"/>
          <a:ext cx="1220625" cy="122062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FDBF4E-658C-4D03-B5BF-F7250BAA8493}">
      <dsp:nvSpPr>
        <dsp:cNvPr id="0" name=""/>
        <dsp:cNvSpPr/>
      </dsp:nvSpPr>
      <dsp:spPr>
        <a:xfrm>
          <a:off x="19975" y="3498937"/>
          <a:ext cx="3487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t-PT" sz="1500" kern="1200"/>
            <a:t>Existe </a:t>
          </a:r>
          <a:r>
            <a:rPr lang="pt-PT" sz="1500" kern="1200">
              <a:solidFill>
                <a:srgbClr val="FF0000"/>
              </a:solidFill>
            </a:rPr>
            <a:t>imensa literatura escrita </a:t>
          </a:r>
          <a:r>
            <a:rPr lang="pt-PT" sz="1500" kern="1200"/>
            <a:t>sobre as gerações Y, Z e Alpha</a:t>
          </a:r>
          <a:endParaRPr lang="en-US" sz="1500" kern="1200"/>
        </a:p>
      </dsp:txBody>
      <dsp:txXfrm>
        <a:off x="19975" y="3498937"/>
        <a:ext cx="3487500" cy="720000"/>
      </dsp:txXfrm>
    </dsp:sp>
    <dsp:sp modelId="{DAC31C32-7197-4821-8D25-DB08DE643151}">
      <dsp:nvSpPr>
        <dsp:cNvPr id="0" name=""/>
        <dsp:cNvSpPr/>
      </dsp:nvSpPr>
      <dsp:spPr>
        <a:xfrm>
          <a:off x="4797851" y="708936"/>
          <a:ext cx="2127375" cy="2127375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EAA1F3E-7888-458D-ADFC-D9BB0AEFAD6F}">
      <dsp:nvSpPr>
        <dsp:cNvPr id="0" name=""/>
        <dsp:cNvSpPr/>
      </dsp:nvSpPr>
      <dsp:spPr>
        <a:xfrm>
          <a:off x="5251226" y="1162311"/>
          <a:ext cx="1220625" cy="122062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F013C6-8EC0-4081-9120-90B40E51E02B}">
      <dsp:nvSpPr>
        <dsp:cNvPr id="0" name=""/>
        <dsp:cNvSpPr/>
      </dsp:nvSpPr>
      <dsp:spPr>
        <a:xfrm>
          <a:off x="4117788" y="3498937"/>
          <a:ext cx="3487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t-PT" sz="1500" kern="1200"/>
            <a:t>A larga maioria </a:t>
          </a:r>
          <a:r>
            <a:rPr lang="pt-PT" sz="1500" kern="1200">
              <a:solidFill>
                <a:srgbClr val="FF0000"/>
              </a:solidFill>
            </a:rPr>
            <a:t>são opiniões </a:t>
          </a:r>
          <a:r>
            <a:rPr lang="pt-PT" sz="1500" kern="1200"/>
            <a:t>e não conhecimentos estudos cientificamente</a:t>
          </a:r>
          <a:endParaRPr lang="en-US" sz="1500" kern="1200"/>
        </a:p>
      </dsp:txBody>
      <dsp:txXfrm>
        <a:off x="4117788" y="3498937"/>
        <a:ext cx="3487500" cy="720000"/>
      </dsp:txXfrm>
    </dsp:sp>
    <dsp:sp modelId="{2970A508-E915-4122-BA57-07135A4A3F30}">
      <dsp:nvSpPr>
        <dsp:cNvPr id="0" name=""/>
        <dsp:cNvSpPr/>
      </dsp:nvSpPr>
      <dsp:spPr>
        <a:xfrm>
          <a:off x="8895663" y="708936"/>
          <a:ext cx="2127375" cy="2127375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B43F334-715C-442A-8951-3B07EA83756C}">
      <dsp:nvSpPr>
        <dsp:cNvPr id="0" name=""/>
        <dsp:cNvSpPr/>
      </dsp:nvSpPr>
      <dsp:spPr>
        <a:xfrm>
          <a:off x="9349038" y="1162311"/>
          <a:ext cx="1220625" cy="122062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B2C0E1D-98AE-44FD-AA47-5208E1E7D76A}">
      <dsp:nvSpPr>
        <dsp:cNvPr id="0" name=""/>
        <dsp:cNvSpPr/>
      </dsp:nvSpPr>
      <dsp:spPr>
        <a:xfrm>
          <a:off x="8215601" y="3498937"/>
          <a:ext cx="3487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t-PT" sz="1500" kern="1200"/>
            <a:t>É essencial que os </a:t>
          </a:r>
          <a:r>
            <a:rPr lang="pt-PT" sz="1500" kern="1200">
              <a:solidFill>
                <a:srgbClr val="FF0000"/>
              </a:solidFill>
            </a:rPr>
            <a:t>líderes de hoje compreendam e se envolvam </a:t>
          </a:r>
          <a:r>
            <a:rPr lang="pt-PT" sz="1500" kern="1200"/>
            <a:t>com cada nova era de colaboradores</a:t>
          </a:r>
        </a:p>
      </dsp:txBody>
      <dsp:txXfrm>
        <a:off x="8215601" y="3498937"/>
        <a:ext cx="3487500" cy="72000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E59204-AE7D-684A-B97B-7415BE529273}">
      <dsp:nvSpPr>
        <dsp:cNvPr id="0" name=""/>
        <dsp:cNvSpPr/>
      </dsp:nvSpPr>
      <dsp:spPr>
        <a:xfrm>
          <a:off x="17537" y="95199"/>
          <a:ext cx="1672847" cy="50185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2192" tIns="132192" rIns="132192" bIns="132192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400" kern="1200" dirty="0"/>
            <a:t>Tecnologia  </a:t>
          </a:r>
          <a:endParaRPr lang="en-US" sz="1400" kern="1200" dirty="0"/>
        </a:p>
      </dsp:txBody>
      <dsp:txXfrm>
        <a:off x="17537" y="95199"/>
        <a:ext cx="1672847" cy="501854"/>
      </dsp:txXfrm>
    </dsp:sp>
    <dsp:sp modelId="{874873BA-972A-B04D-AE7B-64E9312E201A}">
      <dsp:nvSpPr>
        <dsp:cNvPr id="0" name=""/>
        <dsp:cNvSpPr/>
      </dsp:nvSpPr>
      <dsp:spPr>
        <a:xfrm>
          <a:off x="17537" y="597053"/>
          <a:ext cx="1672847" cy="3034953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240" tIns="165240" rIns="165240" bIns="1652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400" b="0" kern="1200" dirty="0"/>
            <a:t>Cresceram na revolução digital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PT" sz="1400" b="0" kern="1200" dirty="0"/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400" b="0" kern="1200" dirty="0"/>
            <a:t>Usuários intensos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PT" sz="1400" b="0" kern="1200" dirty="0"/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400" b="0" kern="1200" dirty="0"/>
            <a:t>Uso intenso </a:t>
          </a:r>
          <a:r>
            <a:rPr lang="pt-PT" sz="1400" b="0" i="1" kern="1200" dirty="0"/>
            <a:t>Smartphones</a:t>
          </a:r>
          <a:r>
            <a:rPr lang="pt-PT" sz="1400" b="0" kern="1200" dirty="0"/>
            <a:t>  e redes sociais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PT" sz="1400" b="0" kern="1200" dirty="0"/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400" b="0" kern="1200" dirty="0"/>
            <a:t>Ainda apreciam a comunicação face-to-face</a:t>
          </a:r>
        </a:p>
      </dsp:txBody>
      <dsp:txXfrm>
        <a:off x="17537" y="597053"/>
        <a:ext cx="1672847" cy="3034953"/>
      </dsp:txXfrm>
    </dsp:sp>
    <dsp:sp modelId="{CF14D10B-467C-F44B-9F26-1FDB96CA9C4F}">
      <dsp:nvSpPr>
        <dsp:cNvPr id="0" name=""/>
        <dsp:cNvSpPr/>
      </dsp:nvSpPr>
      <dsp:spPr>
        <a:xfrm>
          <a:off x="1798173" y="95199"/>
          <a:ext cx="1672847" cy="501854"/>
        </a:xfrm>
        <a:prstGeom prst="rect">
          <a:avLst/>
        </a:prstGeom>
        <a:solidFill>
          <a:schemeClr val="accent2">
            <a:hueOff val="-2070378"/>
            <a:satOff val="9172"/>
            <a:lumOff val="-3373"/>
            <a:alphaOff val="0"/>
          </a:schemeClr>
        </a:solidFill>
        <a:ln w="12700" cap="flat" cmpd="sng" algn="ctr">
          <a:solidFill>
            <a:schemeClr val="accent2">
              <a:hueOff val="-2070378"/>
              <a:satOff val="9172"/>
              <a:lumOff val="-337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2192" tIns="132192" rIns="132192" bIns="132192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400" kern="1200" dirty="0"/>
            <a:t>Educação</a:t>
          </a:r>
          <a:endParaRPr lang="en-US" sz="1400" kern="1200" dirty="0"/>
        </a:p>
      </dsp:txBody>
      <dsp:txXfrm>
        <a:off x="1798173" y="95199"/>
        <a:ext cx="1672847" cy="501854"/>
      </dsp:txXfrm>
    </dsp:sp>
    <dsp:sp modelId="{01A89942-148F-4B45-8BB2-A9BC6EE03F14}">
      <dsp:nvSpPr>
        <dsp:cNvPr id="0" name=""/>
        <dsp:cNvSpPr/>
      </dsp:nvSpPr>
      <dsp:spPr>
        <a:xfrm>
          <a:off x="1798173" y="597053"/>
          <a:ext cx="1672847" cy="3034953"/>
        </a:xfrm>
        <a:prstGeom prst="rect">
          <a:avLst/>
        </a:prstGeom>
        <a:solidFill>
          <a:schemeClr val="accent2">
            <a:tint val="40000"/>
            <a:alpha val="90000"/>
            <a:hueOff val="-2189197"/>
            <a:satOff val="6264"/>
            <a:lumOff val="-417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2189197"/>
              <a:satOff val="6264"/>
              <a:lumOff val="-41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240" tIns="165240" rIns="165240" bIns="1652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400" kern="1200" dirty="0"/>
            <a:t>Valorizam a educação formal avançada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PT" sz="1400" kern="1200" dirty="0"/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400" kern="1200" dirty="0"/>
            <a:t>Valorizam a formação contínua (presencial e online)</a:t>
          </a:r>
        </a:p>
      </dsp:txBody>
      <dsp:txXfrm>
        <a:off x="1798173" y="597053"/>
        <a:ext cx="1672847" cy="3034953"/>
      </dsp:txXfrm>
    </dsp:sp>
    <dsp:sp modelId="{30992D4A-1D97-D94E-9DBC-7681F33CC45A}">
      <dsp:nvSpPr>
        <dsp:cNvPr id="0" name=""/>
        <dsp:cNvSpPr/>
      </dsp:nvSpPr>
      <dsp:spPr>
        <a:xfrm>
          <a:off x="3578810" y="95199"/>
          <a:ext cx="1672847" cy="501854"/>
        </a:xfrm>
        <a:prstGeom prst="rect">
          <a:avLst/>
        </a:prstGeom>
        <a:solidFill>
          <a:schemeClr val="accent2">
            <a:hueOff val="-4140755"/>
            <a:satOff val="18344"/>
            <a:lumOff val="-6746"/>
            <a:alphaOff val="0"/>
          </a:schemeClr>
        </a:solidFill>
        <a:ln w="12700" cap="flat" cmpd="sng" algn="ctr">
          <a:solidFill>
            <a:schemeClr val="accent2">
              <a:hueOff val="-4140755"/>
              <a:satOff val="18344"/>
              <a:lumOff val="-674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2192" tIns="132192" rIns="132192" bIns="132192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400" kern="1200"/>
            <a:t>Valores sociais</a:t>
          </a:r>
          <a:endParaRPr lang="en-US" sz="1400" kern="1200"/>
        </a:p>
      </dsp:txBody>
      <dsp:txXfrm>
        <a:off x="3578810" y="95199"/>
        <a:ext cx="1672847" cy="501854"/>
      </dsp:txXfrm>
    </dsp:sp>
    <dsp:sp modelId="{5761BC68-4A5D-934E-B552-0E2DC88F52C0}">
      <dsp:nvSpPr>
        <dsp:cNvPr id="0" name=""/>
        <dsp:cNvSpPr/>
      </dsp:nvSpPr>
      <dsp:spPr>
        <a:xfrm>
          <a:off x="3578810" y="597053"/>
          <a:ext cx="1672847" cy="3034953"/>
        </a:xfrm>
        <a:prstGeom prst="rect">
          <a:avLst/>
        </a:prstGeom>
        <a:solidFill>
          <a:schemeClr val="accent2">
            <a:tint val="40000"/>
            <a:alpha val="90000"/>
            <a:hueOff val="-4378395"/>
            <a:satOff val="12528"/>
            <a:lumOff val="-834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4378395"/>
              <a:satOff val="12528"/>
              <a:lumOff val="-83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240" tIns="165240" rIns="165240" bIns="1652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400" kern="1200"/>
            <a:t>Consciência social e ambiental</a:t>
          </a:r>
          <a:endParaRPr lang="pt-PT" sz="1400" kern="1200" dirty="0"/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PT" sz="1400" kern="1200" dirty="0"/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400" kern="1200" dirty="0"/>
            <a:t>São consumidores éticos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PT" sz="1400" kern="1200" dirty="0"/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400" kern="1200" dirty="0"/>
            <a:t>Ativistas idealistas</a:t>
          </a:r>
        </a:p>
      </dsp:txBody>
      <dsp:txXfrm>
        <a:off x="3578810" y="597053"/>
        <a:ext cx="1672847" cy="3034953"/>
      </dsp:txXfrm>
    </dsp:sp>
    <dsp:sp modelId="{03ADC2E9-041D-6947-8452-A6FCF3AFB1A1}">
      <dsp:nvSpPr>
        <dsp:cNvPr id="0" name=""/>
        <dsp:cNvSpPr/>
      </dsp:nvSpPr>
      <dsp:spPr>
        <a:xfrm>
          <a:off x="5359446" y="95199"/>
          <a:ext cx="1672847" cy="501854"/>
        </a:xfrm>
        <a:prstGeom prst="rect">
          <a:avLst/>
        </a:prstGeom>
        <a:solidFill>
          <a:schemeClr val="accent2">
            <a:hueOff val="-6211133"/>
            <a:satOff val="27515"/>
            <a:lumOff val="-10118"/>
            <a:alphaOff val="0"/>
          </a:schemeClr>
        </a:solidFill>
        <a:ln w="12700" cap="flat" cmpd="sng" algn="ctr">
          <a:solidFill>
            <a:schemeClr val="accent2">
              <a:hueOff val="-6211133"/>
              <a:satOff val="27515"/>
              <a:lumOff val="-1011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2192" tIns="132192" rIns="132192" bIns="132192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400" kern="1200"/>
            <a:t>Flexibilidade no trabalho</a:t>
          </a:r>
          <a:endParaRPr lang="en-US" sz="1400" kern="1200"/>
        </a:p>
      </dsp:txBody>
      <dsp:txXfrm>
        <a:off x="5359446" y="95199"/>
        <a:ext cx="1672847" cy="501854"/>
      </dsp:txXfrm>
    </dsp:sp>
    <dsp:sp modelId="{24D72F40-F914-854A-A495-E1CB5C3F3D9A}">
      <dsp:nvSpPr>
        <dsp:cNvPr id="0" name=""/>
        <dsp:cNvSpPr/>
      </dsp:nvSpPr>
      <dsp:spPr>
        <a:xfrm>
          <a:off x="5359446" y="597053"/>
          <a:ext cx="1672847" cy="3034953"/>
        </a:xfrm>
        <a:prstGeom prst="rect">
          <a:avLst/>
        </a:prstGeom>
        <a:solidFill>
          <a:schemeClr val="accent2">
            <a:tint val="40000"/>
            <a:alpha val="90000"/>
            <a:hueOff val="-6567592"/>
            <a:satOff val="18793"/>
            <a:lumOff val="-125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6567592"/>
              <a:satOff val="18793"/>
              <a:lumOff val="-125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240" tIns="165240" rIns="165240" bIns="1652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400" kern="1200"/>
            <a:t>Querem &gt; WLB</a:t>
          </a:r>
          <a:endParaRPr lang="pt-PT" sz="1400" kern="1200" dirty="0"/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PT" sz="1400" kern="1200" dirty="0"/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400" kern="1200"/>
            <a:t>W remoto</a:t>
          </a:r>
          <a:endParaRPr lang="pt-PT" sz="1400" kern="1200" dirty="0"/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PT" sz="1400" kern="1200" dirty="0"/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400" kern="1200"/>
            <a:t>Horário flexível</a:t>
          </a:r>
          <a:endParaRPr lang="pt-PT" sz="1400" kern="1200" dirty="0"/>
        </a:p>
      </dsp:txBody>
      <dsp:txXfrm>
        <a:off x="5359446" y="597053"/>
        <a:ext cx="1672847" cy="3034953"/>
      </dsp:txXfrm>
    </dsp:sp>
    <dsp:sp modelId="{A5695FAE-53B7-5048-9840-1046DDE63431}">
      <dsp:nvSpPr>
        <dsp:cNvPr id="0" name=""/>
        <dsp:cNvSpPr/>
      </dsp:nvSpPr>
      <dsp:spPr>
        <a:xfrm>
          <a:off x="7140082" y="95199"/>
          <a:ext cx="1672847" cy="501854"/>
        </a:xfrm>
        <a:prstGeom prst="rect">
          <a:avLst/>
        </a:prstGeom>
        <a:solidFill>
          <a:schemeClr val="accent2">
            <a:hueOff val="-8281511"/>
            <a:satOff val="36687"/>
            <a:lumOff val="-13491"/>
            <a:alphaOff val="0"/>
          </a:schemeClr>
        </a:solidFill>
        <a:ln w="12700" cap="flat" cmpd="sng" algn="ctr">
          <a:solidFill>
            <a:schemeClr val="accent2">
              <a:hueOff val="-8281511"/>
              <a:satOff val="36687"/>
              <a:lumOff val="-1349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2192" tIns="132192" rIns="132192" bIns="132192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400" kern="1200"/>
            <a:t>Mudança na carreira</a:t>
          </a:r>
          <a:endParaRPr lang="en-US" sz="1400" kern="1200"/>
        </a:p>
      </dsp:txBody>
      <dsp:txXfrm>
        <a:off x="7140082" y="95199"/>
        <a:ext cx="1672847" cy="501854"/>
      </dsp:txXfrm>
    </dsp:sp>
    <dsp:sp modelId="{A73914B3-DCC2-9949-AE4B-F5D1E8EE2307}">
      <dsp:nvSpPr>
        <dsp:cNvPr id="0" name=""/>
        <dsp:cNvSpPr/>
      </dsp:nvSpPr>
      <dsp:spPr>
        <a:xfrm>
          <a:off x="7140082" y="597053"/>
          <a:ext cx="1672847" cy="3034953"/>
        </a:xfrm>
        <a:prstGeom prst="rect">
          <a:avLst/>
        </a:prstGeom>
        <a:solidFill>
          <a:schemeClr val="accent2">
            <a:tint val="40000"/>
            <a:alpha val="90000"/>
            <a:hueOff val="-8756789"/>
            <a:satOff val="25057"/>
            <a:lumOff val="-1667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8756789"/>
              <a:satOff val="25057"/>
              <a:lumOff val="-166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240" tIns="165240" rIns="165240" bIns="1652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400" kern="1200" dirty="0">
              <a:solidFill>
                <a:srgbClr val="FF0000"/>
              </a:solidFill>
            </a:rPr>
            <a:t>Propensos a mudar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PT" sz="1400" kern="1200" dirty="0"/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400" kern="1200"/>
            <a:t>Buscam propósito</a:t>
          </a:r>
          <a:endParaRPr lang="pt-PT" sz="1400" kern="1200" dirty="0"/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PT" sz="1400" kern="1200" dirty="0"/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400" kern="1200"/>
            <a:t>Buscam satisfação</a:t>
          </a:r>
          <a:endParaRPr lang="pt-PT" sz="1400" kern="1200" dirty="0"/>
        </a:p>
      </dsp:txBody>
      <dsp:txXfrm>
        <a:off x="7140082" y="597053"/>
        <a:ext cx="1672847" cy="3034953"/>
      </dsp:txXfrm>
    </dsp:sp>
    <dsp:sp modelId="{09FE68B2-3A06-5544-BDB1-BE6B67D0F44C}">
      <dsp:nvSpPr>
        <dsp:cNvPr id="0" name=""/>
        <dsp:cNvSpPr/>
      </dsp:nvSpPr>
      <dsp:spPr>
        <a:xfrm>
          <a:off x="8920719" y="95199"/>
          <a:ext cx="1672847" cy="501854"/>
        </a:xfrm>
        <a:prstGeom prst="rect">
          <a:avLst/>
        </a:prstGeom>
        <a:solidFill>
          <a:schemeClr val="accent2">
            <a:hueOff val="-10351888"/>
            <a:satOff val="45859"/>
            <a:lumOff val="-16864"/>
            <a:alphaOff val="0"/>
          </a:schemeClr>
        </a:solidFill>
        <a:ln w="12700" cap="flat" cmpd="sng" algn="ctr">
          <a:solidFill>
            <a:schemeClr val="accent2">
              <a:hueOff val="-10351888"/>
              <a:satOff val="45859"/>
              <a:lumOff val="-1686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2192" tIns="132192" rIns="132192" bIns="132192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400" kern="1200"/>
            <a:t>Diversidade e inclusão</a:t>
          </a:r>
          <a:endParaRPr lang="en-US" sz="1400" kern="1200"/>
        </a:p>
      </dsp:txBody>
      <dsp:txXfrm>
        <a:off x="8920719" y="95199"/>
        <a:ext cx="1672847" cy="501854"/>
      </dsp:txXfrm>
    </dsp:sp>
    <dsp:sp modelId="{1DC7C536-6706-BF42-B608-23517A1F90BF}">
      <dsp:nvSpPr>
        <dsp:cNvPr id="0" name=""/>
        <dsp:cNvSpPr/>
      </dsp:nvSpPr>
      <dsp:spPr>
        <a:xfrm>
          <a:off x="8920719" y="597053"/>
          <a:ext cx="1672847" cy="3034953"/>
        </a:xfrm>
        <a:prstGeom prst="rect">
          <a:avLst/>
        </a:prstGeom>
        <a:solidFill>
          <a:schemeClr val="accent2">
            <a:tint val="40000"/>
            <a:alpha val="90000"/>
            <a:hueOff val="-10945986"/>
            <a:satOff val="31321"/>
            <a:lumOff val="-2084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10945986"/>
              <a:satOff val="31321"/>
              <a:lumOff val="-208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240" tIns="165240" rIns="165240" bIns="1652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400" kern="1200" dirty="0"/>
            <a:t>Ambientes diversos/inclusivos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PT" sz="1400" kern="1200"/>
        </a:p>
        <a:p>
          <a:pPr marL="0"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400" kern="1200" dirty="0"/>
            <a:t>Igualdade 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tabLst>
              <a:tab pos="173038" algn="l"/>
            </a:tabLst>
          </a:pPr>
          <a:r>
            <a:rPr lang="pt-PT" sz="1400" kern="1200" dirty="0"/>
            <a:t>	género 	raça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tabLst>
              <a:tab pos="173038" algn="l"/>
            </a:tabLst>
          </a:pPr>
          <a:r>
            <a:rPr lang="pt-PT" sz="1400" kern="1200" dirty="0"/>
            <a:t>	Sexualidade</a:t>
          </a:r>
        </a:p>
        <a:p>
          <a:pPr marL="0"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400" kern="1200" dirty="0"/>
            <a:t>    ...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PT" sz="1400" kern="1200" dirty="0"/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PT" sz="1400" kern="1200" dirty="0"/>
        </a:p>
      </dsp:txBody>
      <dsp:txXfrm>
        <a:off x="8920719" y="597053"/>
        <a:ext cx="1672847" cy="3034953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E59204-AE7D-684A-B97B-7415BE529273}">
      <dsp:nvSpPr>
        <dsp:cNvPr id="0" name=""/>
        <dsp:cNvSpPr/>
      </dsp:nvSpPr>
      <dsp:spPr>
        <a:xfrm>
          <a:off x="13468" y="237"/>
          <a:ext cx="1619079" cy="48572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943" tIns="127943" rIns="127943" bIns="127943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400" kern="1200" dirty="0"/>
            <a:t>Tecnologia  </a:t>
          </a:r>
          <a:endParaRPr lang="en-US" sz="1400" kern="1200" dirty="0"/>
        </a:p>
      </dsp:txBody>
      <dsp:txXfrm>
        <a:off x="13468" y="237"/>
        <a:ext cx="1619079" cy="485723"/>
      </dsp:txXfrm>
    </dsp:sp>
    <dsp:sp modelId="{874873BA-972A-B04D-AE7B-64E9312E201A}">
      <dsp:nvSpPr>
        <dsp:cNvPr id="0" name=""/>
        <dsp:cNvSpPr/>
      </dsp:nvSpPr>
      <dsp:spPr>
        <a:xfrm>
          <a:off x="13468" y="485961"/>
          <a:ext cx="1619079" cy="3312753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9929" tIns="159929" rIns="159929" bIns="159929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400" b="0" kern="1200" dirty="0"/>
            <a:t>Nativos digitais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PT" sz="1400" b="0" kern="1200" dirty="0"/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400" b="0" kern="1200" dirty="0"/>
            <a:t>Usuários ainda + intensos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PT" sz="1400" b="0" kern="1200" dirty="0"/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400" b="0" kern="1200" dirty="0"/>
            <a:t>Uso intenso Smartphones  e redes sociais </a:t>
          </a:r>
          <a:r>
            <a:rPr lang="pt-PT" sz="1400" b="0" kern="1200" dirty="0">
              <a:solidFill>
                <a:srgbClr val="FF0000"/>
              </a:solidFill>
            </a:rPr>
            <a:t>(criadores de conteúdos)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PT" sz="1400" b="0" kern="1200" dirty="0">
            <a:solidFill>
              <a:srgbClr val="FFC000"/>
            </a:solidFill>
          </a:endParaRP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400" b="0" kern="1200" dirty="0">
              <a:solidFill>
                <a:schemeClr val="tx1"/>
              </a:solidFill>
            </a:rPr>
            <a:t>Preferem </a:t>
          </a:r>
          <a:r>
            <a:rPr lang="pt-PT" sz="1400" b="0" kern="1200" dirty="0">
              <a:solidFill>
                <a:srgbClr val="FF0000"/>
              </a:solidFill>
            </a:rPr>
            <a:t>comunicação rápida e visual</a:t>
          </a:r>
        </a:p>
      </dsp:txBody>
      <dsp:txXfrm>
        <a:off x="13468" y="485961"/>
        <a:ext cx="1619079" cy="3312753"/>
      </dsp:txXfrm>
    </dsp:sp>
    <dsp:sp modelId="{CF14D10B-467C-F44B-9F26-1FDB96CA9C4F}">
      <dsp:nvSpPr>
        <dsp:cNvPr id="0" name=""/>
        <dsp:cNvSpPr/>
      </dsp:nvSpPr>
      <dsp:spPr>
        <a:xfrm>
          <a:off x="1740336" y="237"/>
          <a:ext cx="1619079" cy="485723"/>
        </a:xfrm>
        <a:prstGeom prst="rect">
          <a:avLst/>
        </a:prstGeom>
        <a:solidFill>
          <a:schemeClr val="accent2">
            <a:hueOff val="-2070378"/>
            <a:satOff val="9172"/>
            <a:lumOff val="-3373"/>
            <a:alphaOff val="0"/>
          </a:schemeClr>
        </a:solidFill>
        <a:ln w="12700" cap="flat" cmpd="sng" algn="ctr">
          <a:solidFill>
            <a:schemeClr val="accent2">
              <a:hueOff val="-2070378"/>
              <a:satOff val="9172"/>
              <a:lumOff val="-337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943" tIns="127943" rIns="127943" bIns="127943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400" kern="1200" dirty="0"/>
            <a:t>Educação e carreira</a:t>
          </a:r>
          <a:endParaRPr lang="en-US" sz="1400" kern="1200" dirty="0"/>
        </a:p>
      </dsp:txBody>
      <dsp:txXfrm>
        <a:off x="1740336" y="237"/>
        <a:ext cx="1619079" cy="485723"/>
      </dsp:txXfrm>
    </dsp:sp>
    <dsp:sp modelId="{01A89942-148F-4B45-8BB2-A9BC6EE03F14}">
      <dsp:nvSpPr>
        <dsp:cNvPr id="0" name=""/>
        <dsp:cNvSpPr/>
      </dsp:nvSpPr>
      <dsp:spPr>
        <a:xfrm>
          <a:off x="1740336" y="485961"/>
          <a:ext cx="1619079" cy="3312753"/>
        </a:xfrm>
        <a:prstGeom prst="rect">
          <a:avLst/>
        </a:prstGeom>
        <a:solidFill>
          <a:schemeClr val="accent2">
            <a:tint val="40000"/>
            <a:alpha val="90000"/>
            <a:hueOff val="-2189197"/>
            <a:satOff val="6264"/>
            <a:lumOff val="-417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2189197"/>
              <a:satOff val="6264"/>
              <a:lumOff val="-41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9929" tIns="159929" rIns="159929" bIns="159929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400" kern="1200" dirty="0"/>
            <a:t>Educação prática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PT" sz="1400" kern="1200" dirty="0"/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400" kern="1200" dirty="0"/>
            <a:t>Buscam formas </a:t>
          </a:r>
          <a:r>
            <a:rPr lang="pt-PT" sz="1400" kern="1200" dirty="0">
              <a:solidFill>
                <a:srgbClr val="FF0000"/>
              </a:solidFill>
            </a:rPr>
            <a:t>alternativas</a:t>
          </a:r>
          <a:r>
            <a:rPr lang="pt-PT" sz="1400" kern="1200" dirty="0"/>
            <a:t> de aprender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PT" sz="1400" kern="1200" dirty="0"/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400" kern="1200" dirty="0"/>
            <a:t>Gostam de ter experiência de trabalho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PT" sz="1400" kern="1200" dirty="0"/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400" kern="1200" dirty="0"/>
            <a:t>Valorizam a </a:t>
          </a:r>
          <a:r>
            <a:rPr lang="pt-PT" sz="1400" kern="1200" dirty="0">
              <a:solidFill>
                <a:srgbClr val="FF0000"/>
              </a:solidFill>
            </a:rPr>
            <a:t>componente financeira</a:t>
          </a:r>
        </a:p>
      </dsp:txBody>
      <dsp:txXfrm>
        <a:off x="1740336" y="485961"/>
        <a:ext cx="1619079" cy="3312753"/>
      </dsp:txXfrm>
    </dsp:sp>
    <dsp:sp modelId="{30992D4A-1D97-D94E-9DBC-7681F33CC45A}">
      <dsp:nvSpPr>
        <dsp:cNvPr id="0" name=""/>
        <dsp:cNvSpPr/>
      </dsp:nvSpPr>
      <dsp:spPr>
        <a:xfrm>
          <a:off x="3467204" y="237"/>
          <a:ext cx="1619079" cy="485723"/>
        </a:xfrm>
        <a:prstGeom prst="rect">
          <a:avLst/>
        </a:prstGeom>
        <a:solidFill>
          <a:schemeClr val="accent2">
            <a:hueOff val="-4140755"/>
            <a:satOff val="18344"/>
            <a:lumOff val="-6746"/>
            <a:alphaOff val="0"/>
          </a:schemeClr>
        </a:solidFill>
        <a:ln w="12700" cap="flat" cmpd="sng" algn="ctr">
          <a:solidFill>
            <a:schemeClr val="accent2">
              <a:hueOff val="-4140755"/>
              <a:satOff val="18344"/>
              <a:lumOff val="-674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943" tIns="127943" rIns="127943" bIns="127943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400" kern="1200"/>
            <a:t>Valores sociais</a:t>
          </a:r>
          <a:endParaRPr lang="en-US" sz="1400" kern="1200"/>
        </a:p>
      </dsp:txBody>
      <dsp:txXfrm>
        <a:off x="3467204" y="237"/>
        <a:ext cx="1619079" cy="485723"/>
      </dsp:txXfrm>
    </dsp:sp>
    <dsp:sp modelId="{5761BC68-4A5D-934E-B552-0E2DC88F52C0}">
      <dsp:nvSpPr>
        <dsp:cNvPr id="0" name=""/>
        <dsp:cNvSpPr/>
      </dsp:nvSpPr>
      <dsp:spPr>
        <a:xfrm>
          <a:off x="3467204" y="485961"/>
          <a:ext cx="1619079" cy="3312753"/>
        </a:xfrm>
        <a:prstGeom prst="rect">
          <a:avLst/>
        </a:prstGeom>
        <a:solidFill>
          <a:schemeClr val="accent2">
            <a:tint val="40000"/>
            <a:alpha val="90000"/>
            <a:hueOff val="-4378395"/>
            <a:satOff val="12528"/>
            <a:lumOff val="-834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4378395"/>
              <a:satOff val="12528"/>
              <a:lumOff val="-83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9929" tIns="159929" rIns="159929" bIns="159929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400" kern="1200" dirty="0"/>
            <a:t>Consciência social, política e ambiental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PT" sz="1400" kern="1200" dirty="0"/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400" kern="1200" dirty="0"/>
            <a:t>Promovem as causas em que acreditam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PT" sz="1400" kern="1200" dirty="0"/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400" kern="1200" dirty="0">
              <a:solidFill>
                <a:srgbClr val="FF0000"/>
              </a:solidFill>
            </a:rPr>
            <a:t>Ativistas pragmáticos </a:t>
          </a:r>
          <a:r>
            <a:rPr lang="pt-PT" sz="1400" kern="1200" dirty="0"/>
            <a:t>e realistas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PT" sz="1400" kern="1200" dirty="0"/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400" kern="1200" dirty="0"/>
            <a:t>Proativos nas causas</a:t>
          </a:r>
        </a:p>
      </dsp:txBody>
      <dsp:txXfrm>
        <a:off x="3467204" y="485961"/>
        <a:ext cx="1619079" cy="3312753"/>
      </dsp:txXfrm>
    </dsp:sp>
    <dsp:sp modelId="{09FE68B2-3A06-5544-BDB1-BE6B67D0F44C}">
      <dsp:nvSpPr>
        <dsp:cNvPr id="0" name=""/>
        <dsp:cNvSpPr/>
      </dsp:nvSpPr>
      <dsp:spPr>
        <a:xfrm>
          <a:off x="5194073" y="237"/>
          <a:ext cx="1619079" cy="485723"/>
        </a:xfrm>
        <a:prstGeom prst="rect">
          <a:avLst/>
        </a:prstGeom>
        <a:solidFill>
          <a:schemeClr val="accent2">
            <a:hueOff val="-6211133"/>
            <a:satOff val="27515"/>
            <a:lumOff val="-10118"/>
            <a:alphaOff val="0"/>
          </a:schemeClr>
        </a:solidFill>
        <a:ln w="12700" cap="flat" cmpd="sng" algn="ctr">
          <a:solidFill>
            <a:schemeClr val="accent2">
              <a:hueOff val="-6211133"/>
              <a:satOff val="27515"/>
              <a:lumOff val="-1011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943" tIns="127943" rIns="127943" bIns="127943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400" kern="1200" dirty="0"/>
            <a:t>Diversidade e inclusão</a:t>
          </a:r>
          <a:endParaRPr lang="en-US" sz="1400" kern="1200" dirty="0"/>
        </a:p>
      </dsp:txBody>
      <dsp:txXfrm>
        <a:off x="5194073" y="237"/>
        <a:ext cx="1619079" cy="485723"/>
      </dsp:txXfrm>
    </dsp:sp>
    <dsp:sp modelId="{1DC7C536-6706-BF42-B608-23517A1F90BF}">
      <dsp:nvSpPr>
        <dsp:cNvPr id="0" name=""/>
        <dsp:cNvSpPr/>
      </dsp:nvSpPr>
      <dsp:spPr>
        <a:xfrm>
          <a:off x="5194073" y="485961"/>
          <a:ext cx="1619079" cy="3312753"/>
        </a:xfrm>
        <a:prstGeom prst="rect">
          <a:avLst/>
        </a:prstGeom>
        <a:solidFill>
          <a:schemeClr val="accent2">
            <a:tint val="40000"/>
            <a:alpha val="90000"/>
            <a:hueOff val="-6567592"/>
            <a:satOff val="18793"/>
            <a:lumOff val="-125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6567592"/>
              <a:satOff val="18793"/>
              <a:lumOff val="-125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9929" tIns="159929" rIns="159929" bIns="159929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400" kern="1200" dirty="0"/>
            <a:t>Valorizam a </a:t>
          </a:r>
          <a:r>
            <a:rPr lang="pt-PT" sz="1400" kern="1200" dirty="0">
              <a:solidFill>
                <a:srgbClr val="FF0000"/>
              </a:solidFill>
            </a:rPr>
            <a:t>diversidade </a:t>
          </a:r>
          <a:r>
            <a:rPr lang="pt-PT" sz="1400" kern="1200" dirty="0"/>
            <a:t>em todos os aspetos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PT" sz="1400" kern="1200" dirty="0"/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400" kern="1200" dirty="0"/>
            <a:t>Valorizam a autenticidade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PT" sz="1400" kern="1200" dirty="0"/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400" kern="1200" dirty="0"/>
            <a:t>Valorizam a transparência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PT" sz="1400" kern="1200" dirty="0"/>
        </a:p>
      </dsp:txBody>
      <dsp:txXfrm>
        <a:off x="5194073" y="485961"/>
        <a:ext cx="1619079" cy="3312753"/>
      </dsp:txXfrm>
    </dsp:sp>
    <dsp:sp modelId="{03ADC2E9-041D-6947-8452-A6FCF3AFB1A1}">
      <dsp:nvSpPr>
        <dsp:cNvPr id="0" name=""/>
        <dsp:cNvSpPr/>
      </dsp:nvSpPr>
      <dsp:spPr>
        <a:xfrm>
          <a:off x="6931546" y="237"/>
          <a:ext cx="1748783" cy="485723"/>
        </a:xfrm>
        <a:prstGeom prst="rect">
          <a:avLst/>
        </a:prstGeom>
        <a:solidFill>
          <a:schemeClr val="accent2">
            <a:hueOff val="-8281511"/>
            <a:satOff val="36687"/>
            <a:lumOff val="-13491"/>
            <a:alphaOff val="0"/>
          </a:schemeClr>
        </a:solidFill>
        <a:ln w="12700" cap="flat" cmpd="sng" algn="ctr">
          <a:solidFill>
            <a:schemeClr val="accent2">
              <a:hueOff val="-8281511"/>
              <a:satOff val="36687"/>
              <a:lumOff val="-1349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943" tIns="127943" rIns="127943" bIns="127943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400" kern="1200" dirty="0"/>
            <a:t>Empreendedorismo</a:t>
          </a:r>
          <a:endParaRPr lang="en-US" sz="1400" kern="1200" dirty="0"/>
        </a:p>
      </dsp:txBody>
      <dsp:txXfrm>
        <a:off x="6931546" y="237"/>
        <a:ext cx="1748783" cy="485723"/>
      </dsp:txXfrm>
    </dsp:sp>
    <dsp:sp modelId="{24D72F40-F914-854A-A495-E1CB5C3F3D9A}">
      <dsp:nvSpPr>
        <dsp:cNvPr id="0" name=""/>
        <dsp:cNvSpPr/>
      </dsp:nvSpPr>
      <dsp:spPr>
        <a:xfrm>
          <a:off x="6920941" y="485961"/>
          <a:ext cx="1769993" cy="3312753"/>
        </a:xfrm>
        <a:prstGeom prst="rect">
          <a:avLst/>
        </a:prstGeom>
        <a:solidFill>
          <a:schemeClr val="accent2">
            <a:tint val="40000"/>
            <a:alpha val="90000"/>
            <a:hueOff val="-8756789"/>
            <a:satOff val="25057"/>
            <a:lumOff val="-1667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8756789"/>
              <a:satOff val="25057"/>
              <a:lumOff val="-166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9929" tIns="159929" rIns="159929" bIns="159929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400" kern="1200" dirty="0"/>
            <a:t>São </a:t>
          </a:r>
          <a:r>
            <a:rPr lang="pt-PT" sz="1400" kern="1200" dirty="0">
              <a:solidFill>
                <a:srgbClr val="FF0000"/>
              </a:solidFill>
            </a:rPr>
            <a:t>empreendedores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PT" sz="1400" kern="1200" dirty="0"/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400" kern="1200" dirty="0"/>
            <a:t>Criam as suas próprias oportunidades</a:t>
          </a:r>
        </a:p>
      </dsp:txBody>
      <dsp:txXfrm>
        <a:off x="6920941" y="485961"/>
        <a:ext cx="1769993" cy="3312753"/>
      </dsp:txXfrm>
    </dsp:sp>
    <dsp:sp modelId="{A5695FAE-53B7-5048-9840-1046DDE63431}">
      <dsp:nvSpPr>
        <dsp:cNvPr id="0" name=""/>
        <dsp:cNvSpPr/>
      </dsp:nvSpPr>
      <dsp:spPr>
        <a:xfrm>
          <a:off x="8798724" y="237"/>
          <a:ext cx="1619079" cy="485723"/>
        </a:xfrm>
        <a:prstGeom prst="rect">
          <a:avLst/>
        </a:prstGeom>
        <a:solidFill>
          <a:schemeClr val="accent2">
            <a:hueOff val="-10351888"/>
            <a:satOff val="45859"/>
            <a:lumOff val="-16864"/>
            <a:alphaOff val="0"/>
          </a:schemeClr>
        </a:solidFill>
        <a:ln w="12700" cap="flat" cmpd="sng" algn="ctr">
          <a:solidFill>
            <a:schemeClr val="accent2">
              <a:hueOff val="-10351888"/>
              <a:satOff val="45859"/>
              <a:lumOff val="-1686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943" tIns="127943" rIns="127943" bIns="127943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400" kern="1200" dirty="0"/>
            <a:t>Saúde mental</a:t>
          </a:r>
          <a:endParaRPr lang="en-US" sz="1400" kern="1200" dirty="0"/>
        </a:p>
      </dsp:txBody>
      <dsp:txXfrm>
        <a:off x="8798724" y="237"/>
        <a:ext cx="1619079" cy="485723"/>
      </dsp:txXfrm>
    </dsp:sp>
    <dsp:sp modelId="{A73914B3-DCC2-9949-AE4B-F5D1E8EE2307}">
      <dsp:nvSpPr>
        <dsp:cNvPr id="0" name=""/>
        <dsp:cNvSpPr/>
      </dsp:nvSpPr>
      <dsp:spPr>
        <a:xfrm>
          <a:off x="8798724" y="485961"/>
          <a:ext cx="1619079" cy="3312753"/>
        </a:xfrm>
        <a:prstGeom prst="rect">
          <a:avLst/>
        </a:prstGeom>
        <a:solidFill>
          <a:schemeClr val="accent2">
            <a:tint val="40000"/>
            <a:alpha val="90000"/>
            <a:hueOff val="-10945986"/>
            <a:satOff val="31321"/>
            <a:lumOff val="-2084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10945986"/>
              <a:satOff val="31321"/>
              <a:lumOff val="-208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9929" tIns="159929" rIns="159929" bIns="159929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400" kern="1200" dirty="0"/>
            <a:t>Discutem mais este tópico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PT" sz="1400" kern="1200" dirty="0"/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400" kern="1200" dirty="0"/>
            <a:t>Dão </a:t>
          </a:r>
          <a:r>
            <a:rPr lang="pt-PT" sz="1400" kern="1200" dirty="0">
              <a:solidFill>
                <a:srgbClr val="FF0000"/>
              </a:solidFill>
            </a:rPr>
            <a:t>prioridade</a:t>
          </a:r>
          <a:r>
            <a:rPr lang="pt-PT" sz="1400" kern="1200" dirty="0"/>
            <a:t> à saúde mental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PT" sz="1400" kern="1200" dirty="0"/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PT" sz="1400" kern="1200" dirty="0"/>
        </a:p>
      </dsp:txBody>
      <dsp:txXfrm>
        <a:off x="8798724" y="485961"/>
        <a:ext cx="1619079" cy="3312753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4D3150-FE91-E040-B3EC-A55CE2379C8E}">
      <dsp:nvSpPr>
        <dsp:cNvPr id="0" name=""/>
        <dsp:cNvSpPr/>
      </dsp:nvSpPr>
      <dsp:spPr>
        <a:xfrm>
          <a:off x="0" y="2562"/>
          <a:ext cx="481584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29A69B-429F-8643-9AC4-BA225634814B}">
      <dsp:nvSpPr>
        <dsp:cNvPr id="0" name=""/>
        <dsp:cNvSpPr/>
      </dsp:nvSpPr>
      <dsp:spPr>
        <a:xfrm>
          <a:off x="0" y="2562"/>
          <a:ext cx="4815840" cy="17478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7640" tIns="167640" rIns="167640" bIns="167640" numCol="1" spcCol="1270" anchor="t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4400" kern="1200" dirty="0">
              <a:solidFill>
                <a:srgbClr val="00B0F0"/>
              </a:solidFill>
            </a:rPr>
            <a:t>GERAÇÃO Y</a:t>
          </a:r>
          <a:endParaRPr lang="en-US" sz="4400" kern="1200" dirty="0">
            <a:solidFill>
              <a:srgbClr val="00B0F0"/>
            </a:solidFill>
          </a:endParaRPr>
        </a:p>
      </dsp:txBody>
      <dsp:txXfrm>
        <a:off x="0" y="2562"/>
        <a:ext cx="4815840" cy="1747843"/>
      </dsp:txXfrm>
    </dsp:sp>
    <dsp:sp modelId="{F3A44E63-AC94-674E-845C-BECF0BEB46BC}">
      <dsp:nvSpPr>
        <dsp:cNvPr id="0" name=""/>
        <dsp:cNvSpPr/>
      </dsp:nvSpPr>
      <dsp:spPr>
        <a:xfrm>
          <a:off x="0" y="1750406"/>
          <a:ext cx="481584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35784F-215A-B44F-AD7A-01CFC86A5D5B}">
      <dsp:nvSpPr>
        <dsp:cNvPr id="0" name=""/>
        <dsp:cNvSpPr/>
      </dsp:nvSpPr>
      <dsp:spPr>
        <a:xfrm>
          <a:off x="0" y="1750406"/>
          <a:ext cx="4815840" cy="17478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7640" tIns="167640" rIns="167640" bIns="167640" numCol="1" spcCol="1270" anchor="t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4400" kern="1200" dirty="0">
              <a:solidFill>
                <a:srgbClr val="FFC000"/>
              </a:solidFill>
            </a:rPr>
            <a:t>GERAÇÃO Z</a:t>
          </a:r>
          <a:endParaRPr lang="en-US" sz="4400" kern="1200" dirty="0">
            <a:solidFill>
              <a:srgbClr val="FFC000"/>
            </a:solidFill>
          </a:endParaRPr>
        </a:p>
      </dsp:txBody>
      <dsp:txXfrm>
        <a:off x="0" y="1750406"/>
        <a:ext cx="4815840" cy="1747843"/>
      </dsp:txXfrm>
    </dsp:sp>
    <dsp:sp modelId="{6DF6D298-7B4B-C04C-984E-252D841696A2}">
      <dsp:nvSpPr>
        <dsp:cNvPr id="0" name=""/>
        <dsp:cNvSpPr/>
      </dsp:nvSpPr>
      <dsp:spPr>
        <a:xfrm>
          <a:off x="0" y="3498249"/>
          <a:ext cx="481584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A6B454-19F4-944F-B856-69F0FC093E20}">
      <dsp:nvSpPr>
        <dsp:cNvPr id="0" name=""/>
        <dsp:cNvSpPr/>
      </dsp:nvSpPr>
      <dsp:spPr>
        <a:xfrm>
          <a:off x="0" y="3498249"/>
          <a:ext cx="4815840" cy="17478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7640" tIns="167640" rIns="167640" bIns="167640" numCol="1" spcCol="1270" anchor="t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4400" kern="1200" dirty="0">
              <a:solidFill>
                <a:srgbClr val="FF0000"/>
              </a:solidFill>
            </a:rPr>
            <a:t>GERAÇÃO ALPHA</a:t>
          </a:r>
          <a:endParaRPr lang="en-US" sz="4400" kern="1200" dirty="0">
            <a:solidFill>
              <a:srgbClr val="FF0000"/>
            </a:solidFill>
          </a:endParaRPr>
        </a:p>
      </dsp:txBody>
      <dsp:txXfrm>
        <a:off x="0" y="3498249"/>
        <a:ext cx="4815840" cy="1747843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651C45-EDF0-2843-9F5A-3E0AFEEA0C7E}">
      <dsp:nvSpPr>
        <dsp:cNvPr id="0" name=""/>
        <dsp:cNvSpPr/>
      </dsp:nvSpPr>
      <dsp:spPr>
        <a:xfrm>
          <a:off x="2214302" y="605936"/>
          <a:ext cx="46782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67824" y="45720"/>
              </a:lnTo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435753" y="649164"/>
        <a:ext cx="24921" cy="4984"/>
      </dsp:txXfrm>
    </dsp:sp>
    <dsp:sp modelId="{BB8D1A52-9361-5D4A-95AF-D96EB5D7D93D}">
      <dsp:nvSpPr>
        <dsp:cNvPr id="0" name=""/>
        <dsp:cNvSpPr/>
      </dsp:nvSpPr>
      <dsp:spPr>
        <a:xfrm>
          <a:off x="49040" y="1538"/>
          <a:ext cx="2167061" cy="1300236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188" tIns="111463" rIns="106188" bIns="111463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100" i="1" kern="1200"/>
            <a:t>Empowerment</a:t>
          </a:r>
          <a:endParaRPr lang="en-US" sz="2100" kern="1200"/>
        </a:p>
      </dsp:txBody>
      <dsp:txXfrm>
        <a:off x="49040" y="1538"/>
        <a:ext cx="2167061" cy="1300236"/>
      </dsp:txXfrm>
    </dsp:sp>
    <dsp:sp modelId="{82972ED7-5289-1B47-9D39-22BDF9AF5BC5}">
      <dsp:nvSpPr>
        <dsp:cNvPr id="0" name=""/>
        <dsp:cNvSpPr/>
      </dsp:nvSpPr>
      <dsp:spPr>
        <a:xfrm>
          <a:off x="4879787" y="605936"/>
          <a:ext cx="46782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67824" y="45720"/>
              </a:lnTo>
            </a:path>
          </a:pathLst>
        </a:custGeom>
        <a:noFill/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101239" y="649164"/>
        <a:ext cx="24921" cy="4984"/>
      </dsp:txXfrm>
    </dsp:sp>
    <dsp:sp modelId="{C400D308-E43E-2A4B-A5F8-FB5EA5395573}">
      <dsp:nvSpPr>
        <dsp:cNvPr id="0" name=""/>
        <dsp:cNvSpPr/>
      </dsp:nvSpPr>
      <dsp:spPr>
        <a:xfrm>
          <a:off x="2714526" y="1538"/>
          <a:ext cx="2167061" cy="1300236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188" tIns="111463" rIns="106188" bIns="111463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100" kern="1200"/>
            <a:t>Mudança de crenças, valores e atitudes</a:t>
          </a:r>
          <a:endParaRPr lang="en-US" sz="2100" kern="1200"/>
        </a:p>
      </dsp:txBody>
      <dsp:txXfrm>
        <a:off x="2714526" y="1538"/>
        <a:ext cx="2167061" cy="1300236"/>
      </dsp:txXfrm>
    </dsp:sp>
    <dsp:sp modelId="{3028DE92-0DBB-5D48-83B2-FEF62ABB67EE}">
      <dsp:nvSpPr>
        <dsp:cNvPr id="0" name=""/>
        <dsp:cNvSpPr/>
      </dsp:nvSpPr>
      <dsp:spPr>
        <a:xfrm>
          <a:off x="7545273" y="605936"/>
          <a:ext cx="46782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67824" y="45720"/>
              </a:lnTo>
            </a:path>
          </a:pathLst>
        </a:custGeom>
        <a:noFill/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766725" y="649164"/>
        <a:ext cx="24921" cy="4984"/>
      </dsp:txXfrm>
    </dsp:sp>
    <dsp:sp modelId="{D671D458-F253-C343-B11D-7310FACDC326}">
      <dsp:nvSpPr>
        <dsp:cNvPr id="0" name=""/>
        <dsp:cNvSpPr/>
      </dsp:nvSpPr>
      <dsp:spPr>
        <a:xfrm>
          <a:off x="5380012" y="1538"/>
          <a:ext cx="2167061" cy="1300236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188" tIns="111463" rIns="106188" bIns="111463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100" kern="1200"/>
            <a:t>Boa relação entre líder e liderados</a:t>
          </a:r>
          <a:endParaRPr lang="en-US" sz="2100" kern="1200"/>
        </a:p>
      </dsp:txBody>
      <dsp:txXfrm>
        <a:off x="5380012" y="1538"/>
        <a:ext cx="2167061" cy="1300236"/>
      </dsp:txXfrm>
    </dsp:sp>
    <dsp:sp modelId="{046EDE4D-B993-AF4A-AD82-4F84307EA3DF}">
      <dsp:nvSpPr>
        <dsp:cNvPr id="0" name=""/>
        <dsp:cNvSpPr/>
      </dsp:nvSpPr>
      <dsp:spPr>
        <a:xfrm>
          <a:off x="1132571" y="1299975"/>
          <a:ext cx="7996457" cy="467824"/>
        </a:xfrm>
        <a:custGeom>
          <a:avLst/>
          <a:gdLst/>
          <a:ahLst/>
          <a:cxnLst/>
          <a:rect l="0" t="0" r="0" b="0"/>
          <a:pathLst>
            <a:path>
              <a:moveTo>
                <a:pt x="7996457" y="0"/>
              </a:moveTo>
              <a:lnTo>
                <a:pt x="7996457" y="251012"/>
              </a:lnTo>
              <a:lnTo>
                <a:pt x="0" y="251012"/>
              </a:lnTo>
              <a:lnTo>
                <a:pt x="0" y="467824"/>
              </a:lnTo>
            </a:path>
          </a:pathLst>
        </a:custGeom>
        <a:noFill/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930500" y="1531395"/>
        <a:ext cx="400598" cy="4984"/>
      </dsp:txXfrm>
    </dsp:sp>
    <dsp:sp modelId="{0F2EA016-73D6-B848-8D53-D22CE6306529}">
      <dsp:nvSpPr>
        <dsp:cNvPr id="0" name=""/>
        <dsp:cNvSpPr/>
      </dsp:nvSpPr>
      <dsp:spPr>
        <a:xfrm>
          <a:off x="8045497" y="1538"/>
          <a:ext cx="2167061" cy="1300236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188" tIns="111463" rIns="106188" bIns="111463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100" kern="1200"/>
            <a:t>Baseada na justiça e na confiança</a:t>
          </a:r>
          <a:endParaRPr lang="en-US" sz="2100" kern="1200"/>
        </a:p>
      </dsp:txBody>
      <dsp:txXfrm>
        <a:off x="8045497" y="1538"/>
        <a:ext cx="2167061" cy="1300236"/>
      </dsp:txXfrm>
    </dsp:sp>
    <dsp:sp modelId="{ABC7411E-E358-8043-BD91-3452B4B14063}">
      <dsp:nvSpPr>
        <dsp:cNvPr id="0" name=""/>
        <dsp:cNvSpPr/>
      </dsp:nvSpPr>
      <dsp:spPr>
        <a:xfrm>
          <a:off x="2214302" y="2404598"/>
          <a:ext cx="46782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67824" y="45720"/>
              </a:lnTo>
            </a:path>
          </a:pathLst>
        </a:custGeom>
        <a:noFill/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435753" y="2447825"/>
        <a:ext cx="24921" cy="4984"/>
      </dsp:txXfrm>
    </dsp:sp>
    <dsp:sp modelId="{1E3FD721-881E-4748-94AF-67D043CADA87}">
      <dsp:nvSpPr>
        <dsp:cNvPr id="0" name=""/>
        <dsp:cNvSpPr/>
      </dsp:nvSpPr>
      <dsp:spPr>
        <a:xfrm>
          <a:off x="49040" y="1800199"/>
          <a:ext cx="2167061" cy="1300236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188" tIns="111463" rIns="106188" bIns="111463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100" kern="1200"/>
            <a:t>Identificação com o líder</a:t>
          </a:r>
          <a:endParaRPr lang="en-US" sz="2100" kern="1200"/>
        </a:p>
      </dsp:txBody>
      <dsp:txXfrm>
        <a:off x="49040" y="1800199"/>
        <a:ext cx="2167061" cy="1300236"/>
      </dsp:txXfrm>
    </dsp:sp>
    <dsp:sp modelId="{4F464073-2323-6F4D-ABB1-DC30C60E3577}">
      <dsp:nvSpPr>
        <dsp:cNvPr id="0" name=""/>
        <dsp:cNvSpPr/>
      </dsp:nvSpPr>
      <dsp:spPr>
        <a:xfrm>
          <a:off x="4879787" y="2404598"/>
          <a:ext cx="46782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67824" y="45720"/>
              </a:lnTo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101239" y="2447825"/>
        <a:ext cx="24921" cy="4984"/>
      </dsp:txXfrm>
    </dsp:sp>
    <dsp:sp modelId="{0E3CD013-3038-1B42-8738-536D18F125D2}">
      <dsp:nvSpPr>
        <dsp:cNvPr id="0" name=""/>
        <dsp:cNvSpPr/>
      </dsp:nvSpPr>
      <dsp:spPr>
        <a:xfrm>
          <a:off x="2714526" y="1800199"/>
          <a:ext cx="2167061" cy="1300236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188" tIns="111463" rIns="106188" bIns="111463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100" kern="1200"/>
            <a:t>Internalização de ideais sociais</a:t>
          </a:r>
          <a:endParaRPr lang="en-US" sz="2100" kern="1200"/>
        </a:p>
      </dsp:txBody>
      <dsp:txXfrm>
        <a:off x="2714526" y="1800199"/>
        <a:ext cx="2167061" cy="1300236"/>
      </dsp:txXfrm>
    </dsp:sp>
    <dsp:sp modelId="{EF50B53E-9E16-6E41-8182-9F28D23FDD78}">
      <dsp:nvSpPr>
        <dsp:cNvPr id="0" name=""/>
        <dsp:cNvSpPr/>
      </dsp:nvSpPr>
      <dsp:spPr>
        <a:xfrm>
          <a:off x="7545273" y="2404598"/>
          <a:ext cx="46782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67824" y="45720"/>
              </a:lnTo>
            </a:path>
          </a:pathLst>
        </a:custGeom>
        <a:noFill/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766725" y="2447825"/>
        <a:ext cx="24921" cy="4984"/>
      </dsp:txXfrm>
    </dsp:sp>
    <dsp:sp modelId="{AD9ACB55-CAE8-4A4A-BED4-1E171719D909}">
      <dsp:nvSpPr>
        <dsp:cNvPr id="0" name=""/>
        <dsp:cNvSpPr/>
      </dsp:nvSpPr>
      <dsp:spPr>
        <a:xfrm>
          <a:off x="5380012" y="1800199"/>
          <a:ext cx="2167061" cy="1300236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188" tIns="111463" rIns="106188" bIns="111463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100" kern="1200"/>
            <a:t>Desenvolvimento de potencial</a:t>
          </a:r>
          <a:endParaRPr lang="en-US" sz="2100" kern="1200"/>
        </a:p>
      </dsp:txBody>
      <dsp:txXfrm>
        <a:off x="5380012" y="1800199"/>
        <a:ext cx="2167061" cy="1300236"/>
      </dsp:txXfrm>
    </dsp:sp>
    <dsp:sp modelId="{1FB441B0-308B-E34A-8EAF-7197F09E7543}">
      <dsp:nvSpPr>
        <dsp:cNvPr id="0" name=""/>
        <dsp:cNvSpPr/>
      </dsp:nvSpPr>
      <dsp:spPr>
        <a:xfrm>
          <a:off x="8045497" y="1800199"/>
          <a:ext cx="2167061" cy="1300236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188" tIns="111463" rIns="106188" bIns="111463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100" kern="1200"/>
            <a:t>Ética </a:t>
          </a:r>
          <a:endParaRPr lang="en-US" sz="2100" kern="1200"/>
        </a:p>
      </dsp:txBody>
      <dsp:txXfrm>
        <a:off x="8045497" y="1800199"/>
        <a:ext cx="2167061" cy="130023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6/7/layout/HorizontalActionList">
  <dgm:title val="Horizontal Action List"/>
  <dgm:desc val="Used to show non-sequential or grouped lists of information. Works well with large amounts of text. All text has the same level of emphasis, and direction is not implied."/>
  <dgm:catLst>
    <dgm:cat type="list" pri="5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 fact="0.6"/>
      <dgm:constr type="h" for="des" forName="composite" op="equ"/>
      <dgm:constr type="w" for="ch" forName="composite" refType="w"/>
      <dgm:constr type="w" for="des" forName="parTx"/>
      <dgm:constr type="h" for="des" forName="parTx" op="equ"/>
      <dgm:constr type="w" for="des" forName="desTx"/>
      <dgm:constr type="primFontSz" for="des" forName="parTx" val="54"/>
      <dgm:constr type="primFontSz" for="des" forName="desTx" refType="primFontSz" refFor="des" refForName="parTx" op="lte" fact="0.75"/>
      <dgm:constr type="h" for="des" forName="desTx" op="equ"/>
      <dgm:constr type="w" for="ch" forName="space" op="equ" val="3"/>
    </dgm:constrLst>
    <dgm:ruleLst>
      <dgm:rule type="w" for="ch" forName="composite" val="0" fact="NaN" max="NaN"/>
    </dgm:ruleLst>
    <dgm:forEach name="Name6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3"/>
            <dgm:constr type="h"/>
            <dgm:constr type="tMarg" refType="w" fact="0.224"/>
            <dgm:constr type="bMarg" refType="w" fact="0.224"/>
            <dgm:constr type="lMarg" refType="w" fact="0.224"/>
            <dgm:constr type="rMarg" refType="w" fact="0.224"/>
          </dgm:constrLst>
          <dgm:ruleLst>
            <dgm:rule type="h" val="INF" fact="NaN" max="NaN"/>
            <dgm:rule type="primFontSz" val="14" fact="NaN" max="NaN"/>
          </dgm:ruleLst>
        </dgm:layoutNode>
        <dgm:layoutNode name="desTx" styleLbl="alignAccFollowNode1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primFontSz" val="28"/>
            <dgm:constr type="tMarg" refType="w" fact="0.28"/>
            <dgm:constr type="bMarg" refType="w" fact="0.28"/>
            <dgm:constr type="lMarg" refType="w" fact="0.28"/>
            <dgm:constr type="rMarg" refType="w" fact="0.28"/>
          </dgm:constrLst>
          <dgm:ruleLst>
            <dgm:rule type="h" val="INF" fact="NaN" max="NaN"/>
            <dgm:rule type="primFontSz" val="11" fact="NaN" max="NaN"/>
          </dgm:ruleLst>
        </dgm:layoutNode>
      </dgm:layoutNode>
      <dgm:forEach name="Name19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6/7/layout/HorizontalActionList">
  <dgm:title val="Horizontal Action List"/>
  <dgm:desc val="Used to show non-sequential or grouped lists of information. Works well with large amounts of text. All text has the same level of emphasis, and direction is not implied."/>
  <dgm:catLst>
    <dgm:cat type="list" pri="5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 fact="0.6"/>
      <dgm:constr type="h" for="des" forName="composite" op="equ"/>
      <dgm:constr type="w" for="ch" forName="composite" refType="w"/>
      <dgm:constr type="w" for="des" forName="parTx"/>
      <dgm:constr type="h" for="des" forName="parTx" op="equ"/>
      <dgm:constr type="w" for="des" forName="desTx"/>
      <dgm:constr type="primFontSz" for="des" forName="parTx" val="54"/>
      <dgm:constr type="primFontSz" for="des" forName="desTx" refType="primFontSz" refFor="des" refForName="parTx" op="lte" fact="0.75"/>
      <dgm:constr type="h" for="des" forName="desTx" op="equ"/>
      <dgm:constr type="w" for="ch" forName="space" op="equ" val="3"/>
    </dgm:constrLst>
    <dgm:ruleLst>
      <dgm:rule type="w" for="ch" forName="composite" val="0" fact="NaN" max="NaN"/>
    </dgm:ruleLst>
    <dgm:forEach name="Name6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3"/>
            <dgm:constr type="h"/>
            <dgm:constr type="tMarg" refType="w" fact="0.224"/>
            <dgm:constr type="bMarg" refType="w" fact="0.224"/>
            <dgm:constr type="lMarg" refType="w" fact="0.224"/>
            <dgm:constr type="rMarg" refType="w" fact="0.224"/>
          </dgm:constrLst>
          <dgm:ruleLst>
            <dgm:rule type="h" val="INF" fact="NaN" max="NaN"/>
            <dgm:rule type="primFontSz" val="14" fact="NaN" max="NaN"/>
          </dgm:ruleLst>
        </dgm:layoutNode>
        <dgm:layoutNode name="desTx" styleLbl="alignAccFollowNode1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primFontSz" val="28"/>
            <dgm:constr type="tMarg" refType="w" fact="0.28"/>
            <dgm:constr type="bMarg" refType="w" fact="0.28"/>
            <dgm:constr type="lMarg" refType="w" fact="0.28"/>
            <dgm:constr type="rMarg" refType="w" fact="0.28"/>
          </dgm:constrLst>
          <dgm:ruleLst>
            <dgm:rule type="h" val="INF" fact="NaN" max="NaN"/>
            <dgm:rule type="primFontSz" val="11" fact="NaN" max="NaN"/>
          </dgm:ruleLst>
        </dgm:layoutNode>
      </dgm:layoutNode>
      <dgm:forEach name="Name19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408F60-2049-D74D-8A85-64C97BA214A5}" type="datetimeFigureOut">
              <a:rPr lang="pt-PT" smtClean="0"/>
              <a:t>09/11/2024</a:t>
            </a:fld>
            <a:endParaRPr lang="pt-PT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PT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C1FD93-2E8F-F247-984F-AEE0F855F493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9894709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dirty="0" err="1"/>
              <a:t>expressão</a:t>
            </a:r>
            <a:r>
              <a:rPr lang="en-US" dirty="0"/>
              <a:t> “VUCA” </a:t>
            </a:r>
            <a:r>
              <a:rPr lang="en-US" dirty="0" err="1"/>
              <a:t>refere</a:t>
            </a:r>
            <a:r>
              <a:rPr lang="en-US" dirty="0"/>
              <a:t>-se </a:t>
            </a:r>
            <a:r>
              <a:rPr lang="en-US" dirty="0" err="1"/>
              <a:t>à</a:t>
            </a:r>
            <a:r>
              <a:rPr lang="en-US" dirty="0"/>
              <a:t> </a:t>
            </a:r>
            <a:r>
              <a:rPr lang="en-US" dirty="0" err="1"/>
              <a:t>tentativa</a:t>
            </a:r>
            <a:r>
              <a:rPr lang="en-US" dirty="0"/>
              <a:t> de </a:t>
            </a:r>
            <a:r>
              <a:rPr lang="en-US" dirty="0" err="1"/>
              <a:t>caracterizar</a:t>
            </a:r>
            <a:r>
              <a:rPr lang="en-US" dirty="0"/>
              <a:t> a ERA </a:t>
            </a:r>
            <a:r>
              <a:rPr lang="en-US" dirty="0" err="1"/>
              <a:t>em</a:t>
            </a:r>
            <a:r>
              <a:rPr lang="en-US" dirty="0"/>
              <a:t> que </a:t>
            </a:r>
            <a:r>
              <a:rPr lang="en-US" dirty="0" err="1"/>
              <a:t>vivemos</a:t>
            </a:r>
            <a:r>
              <a:rPr lang="en-US" dirty="0"/>
              <a:t> e </a:t>
            </a:r>
            <a:r>
              <a:rPr lang="en-US" dirty="0" err="1"/>
              <a:t>significativamente</a:t>
            </a:r>
            <a:r>
              <a:rPr lang="en-US" dirty="0"/>
              <a:t> </a:t>
            </a:r>
            <a:r>
              <a:rPr lang="en-US" dirty="0" err="1"/>
              <a:t>moldado</a:t>
            </a:r>
            <a:r>
              <a:rPr lang="en-US" dirty="0"/>
              <a:t> </a:t>
            </a:r>
            <a:r>
              <a:rPr lang="en-US" dirty="0" err="1"/>
              <a:t>pelos</a:t>
            </a:r>
            <a:r>
              <a:rPr lang="en-US" dirty="0"/>
              <a:t> </a:t>
            </a:r>
            <a:r>
              <a:rPr lang="en-US" dirty="0" err="1"/>
              <a:t>resultados</a:t>
            </a:r>
            <a:r>
              <a:rPr lang="en-US" dirty="0"/>
              <a:t> da Guerra Fria no final dos </a:t>
            </a:r>
            <a:r>
              <a:rPr lang="en-US" dirty="0" err="1"/>
              <a:t>anos</a:t>
            </a:r>
            <a:r>
              <a:rPr lang="en-US" dirty="0"/>
              <a:t> 80.</a:t>
            </a:r>
          </a:p>
          <a:p>
            <a:r>
              <a:rPr lang="en-US" dirty="0"/>
              <a:t>A </a:t>
            </a:r>
            <a:r>
              <a:rPr lang="en-US" dirty="0" err="1"/>
              <a:t>expressão</a:t>
            </a:r>
            <a:r>
              <a:rPr lang="en-US" dirty="0"/>
              <a:t> VUCA </a:t>
            </a:r>
            <a:r>
              <a:rPr lang="en-US" dirty="0" err="1"/>
              <a:t>é</a:t>
            </a:r>
            <a:r>
              <a:rPr lang="en-US" dirty="0"/>
              <a:t> um </a:t>
            </a:r>
            <a:r>
              <a:rPr lang="en-US" dirty="0" err="1"/>
              <a:t>acrônimo</a:t>
            </a:r>
            <a:r>
              <a:rPr lang="en-US" dirty="0"/>
              <a:t> para</a:t>
            </a:r>
          </a:p>
          <a:p>
            <a:r>
              <a:rPr lang="en-US" dirty="0" err="1"/>
              <a:t>Volátil</a:t>
            </a:r>
            <a:r>
              <a:rPr lang="en-US" dirty="0"/>
              <a:t>,</a:t>
            </a:r>
          </a:p>
          <a:p>
            <a:r>
              <a:rPr lang="en-US" dirty="0" err="1"/>
              <a:t>Incerto</a:t>
            </a:r>
            <a:r>
              <a:rPr lang="en-US" dirty="0"/>
              <a:t>,</a:t>
            </a:r>
          </a:p>
          <a:p>
            <a:r>
              <a:rPr lang="en-US" dirty="0" err="1"/>
              <a:t>Complexo</a:t>
            </a:r>
            <a:r>
              <a:rPr lang="en-US" dirty="0"/>
              <a:t> e</a:t>
            </a:r>
          </a:p>
          <a:p>
            <a:r>
              <a:rPr lang="en-US" dirty="0" err="1"/>
              <a:t>Ambíguo</a:t>
            </a:r>
            <a:r>
              <a:rPr lang="en-US" dirty="0"/>
              <a:t> 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8FCEA3-4BDD-A448-865E-FB2B96A538A1}" type="slidenum">
              <a:rPr lang="en-GB" smtClean="0"/>
              <a:t>4</a:t>
            </a:fld>
            <a:endParaRPr lang="en-GB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Soft Skills</a:t>
            </a:r>
          </a:p>
        </p:txBody>
      </p:sp>
    </p:spTree>
    <p:extLst>
      <p:ext uri="{BB962C8B-B14F-4D97-AF65-F5344CB8AC3E}">
        <p14:creationId xmlns:p14="http://schemas.microsoft.com/office/powerpoint/2010/main" val="36412844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Outras</a:t>
            </a:r>
            <a:r>
              <a:rPr lang="en-US" dirty="0"/>
              <a:t> </a:t>
            </a:r>
            <a:r>
              <a:rPr lang="en-US" dirty="0" err="1"/>
              <a:t>mudanças</a:t>
            </a:r>
            <a:r>
              <a:rPr lang="en-US" dirty="0"/>
              <a:t> no </a:t>
            </a:r>
            <a:r>
              <a:rPr lang="en-US" dirty="0" err="1"/>
              <a:t>planeta</a:t>
            </a:r>
            <a:r>
              <a:rPr lang="en-US" dirty="0"/>
              <a:t> </a:t>
            </a:r>
            <a:r>
              <a:rPr lang="en-US" dirty="0" err="1"/>
              <a:t>também</a:t>
            </a:r>
            <a:r>
              <a:rPr lang="en-US" dirty="0"/>
              <a:t> </a:t>
            </a:r>
            <a:r>
              <a:rPr lang="en-US" dirty="0" err="1"/>
              <a:t>contribuem</a:t>
            </a:r>
            <a:r>
              <a:rPr lang="en-US" dirty="0"/>
              <a:t> para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/>
              <a:t>mundo</a:t>
            </a:r>
            <a:r>
              <a:rPr lang="en-US" dirty="0"/>
              <a:t> VICA / FANI.</a:t>
            </a:r>
          </a:p>
          <a:p>
            <a:r>
              <a:rPr lang="en-US" dirty="0"/>
              <a:t>Um </a:t>
            </a:r>
            <a:r>
              <a:rPr lang="en-US" dirty="0" err="1"/>
              <a:t>certo</a:t>
            </a:r>
            <a:r>
              <a:rPr lang="en-US" dirty="0"/>
              <a:t> </a:t>
            </a:r>
            <a:r>
              <a:rPr lang="en-US" dirty="0" err="1"/>
              <a:t>tipo</a:t>
            </a:r>
            <a:r>
              <a:rPr lang="en-US" dirty="0"/>
              <a:t> de </a:t>
            </a:r>
            <a:r>
              <a:rPr lang="en-US" dirty="0" err="1"/>
              <a:t>líderes</a:t>
            </a:r>
            <a:endParaRPr lang="en-US" dirty="0"/>
          </a:p>
          <a:p>
            <a:r>
              <a:rPr lang="en-US" dirty="0" err="1"/>
              <a:t>Eventos</a:t>
            </a:r>
            <a:r>
              <a:rPr lang="en-US" dirty="0"/>
              <a:t> </a:t>
            </a:r>
            <a:r>
              <a:rPr lang="en-US" dirty="0" err="1"/>
              <a:t>sociais</a:t>
            </a:r>
            <a:r>
              <a:rPr lang="en-US" dirty="0"/>
              <a:t> </a:t>
            </a:r>
            <a:r>
              <a:rPr lang="en-US" dirty="0" err="1"/>
              <a:t>disruptivos</a:t>
            </a:r>
            <a:endParaRPr lang="en-US" dirty="0"/>
          </a:p>
          <a:p>
            <a:r>
              <a:rPr lang="en-US" dirty="0"/>
              <a:t>Um </a:t>
            </a:r>
            <a:r>
              <a:rPr lang="en-US" dirty="0" err="1"/>
              <a:t>planeta</a:t>
            </a:r>
            <a:r>
              <a:rPr lang="en-US" dirty="0"/>
              <a:t> </a:t>
            </a:r>
            <a:r>
              <a:rPr lang="en-US" dirty="0" err="1"/>
              <a:t>único</a:t>
            </a:r>
            <a:r>
              <a:rPr lang="en-US" dirty="0"/>
              <a:t> com </a:t>
            </a:r>
            <a:r>
              <a:rPr lang="en-US" dirty="0" err="1"/>
              <a:t>problemas</a:t>
            </a:r>
            <a:r>
              <a:rPr lang="en-US" dirty="0"/>
              <a:t> </a:t>
            </a:r>
            <a:r>
              <a:rPr lang="en-US" dirty="0" err="1"/>
              <a:t>globais</a:t>
            </a:r>
            <a:r>
              <a:rPr lang="en-US" dirty="0"/>
              <a:t> </a:t>
            </a:r>
            <a:r>
              <a:rPr lang="en-US" dirty="0" err="1"/>
              <a:t>gigantes</a:t>
            </a:r>
            <a:endParaRPr lang="en-US" dirty="0"/>
          </a:p>
          <a:p>
            <a:r>
              <a:rPr lang="en-US" dirty="0"/>
              <a:t>O </a:t>
            </a:r>
            <a:r>
              <a:rPr lang="en-US" dirty="0" err="1"/>
              <a:t>planeta</a:t>
            </a:r>
            <a:r>
              <a:rPr lang="en-US" dirty="0"/>
              <a:t> </a:t>
            </a:r>
            <a:r>
              <a:rPr lang="en-US" dirty="0" err="1"/>
              <a:t>é</a:t>
            </a:r>
            <a:r>
              <a:rPr lang="en-US" dirty="0"/>
              <a:t> </a:t>
            </a:r>
            <a:r>
              <a:rPr lang="en-US" dirty="0" err="1"/>
              <a:t>feito</a:t>
            </a:r>
            <a:r>
              <a:rPr lang="en-US" dirty="0"/>
              <a:t> por </a:t>
            </a:r>
            <a:r>
              <a:rPr lang="en-US" dirty="0" err="1"/>
              <a:t>pessoas</a:t>
            </a:r>
            <a:r>
              <a:rPr lang="en-US" dirty="0"/>
              <a:t> e </a:t>
            </a:r>
            <a:r>
              <a:rPr lang="en-US" dirty="0" err="1"/>
              <a:t>como</a:t>
            </a:r>
            <a:r>
              <a:rPr lang="en-US" dirty="0"/>
              <a:t> se sabe, as </a:t>
            </a:r>
            <a:r>
              <a:rPr lang="en-US" dirty="0" err="1"/>
              <a:t>pessoas</a:t>
            </a:r>
            <a:r>
              <a:rPr lang="en-US" dirty="0"/>
              <a:t> </a:t>
            </a:r>
            <a:r>
              <a:rPr lang="en-US" dirty="0" err="1"/>
              <a:t>são</a:t>
            </a:r>
            <a:r>
              <a:rPr lang="en-US" dirty="0"/>
              <a:t> </a:t>
            </a:r>
            <a:r>
              <a:rPr lang="en-US" dirty="0" err="1"/>
              <a:t>muito</a:t>
            </a:r>
            <a:r>
              <a:rPr lang="en-US" dirty="0"/>
              <a:t> </a:t>
            </a:r>
            <a:r>
              <a:rPr lang="en-US" dirty="0" err="1"/>
              <a:t>imprevisíveis</a:t>
            </a:r>
            <a:r>
              <a:rPr lang="en-US" dirty="0"/>
              <a:t> e </a:t>
            </a:r>
            <a:r>
              <a:rPr lang="en-US" dirty="0" err="1"/>
              <a:t>complexas</a:t>
            </a:r>
            <a:r>
              <a:rPr lang="en-US" dirty="0"/>
              <a:t> .</a:t>
            </a:r>
          </a:p>
          <a:p>
            <a:r>
              <a:rPr lang="en-US" dirty="0"/>
              <a:t>Que </a:t>
            </a:r>
            <a:r>
              <a:rPr lang="en-US" dirty="0" err="1"/>
              <a:t>tipos</a:t>
            </a:r>
            <a:r>
              <a:rPr lang="en-US" dirty="0"/>
              <a:t> de </a:t>
            </a:r>
            <a:r>
              <a:rPr lang="en-US" dirty="0" err="1"/>
              <a:t>lideres</a:t>
            </a:r>
            <a:r>
              <a:rPr lang="en-US" dirty="0"/>
              <a:t> </a:t>
            </a:r>
            <a:r>
              <a:rPr lang="en-US" dirty="0" err="1"/>
              <a:t>queremos</a:t>
            </a:r>
            <a:r>
              <a:rPr lang="en-US" dirty="0"/>
              <a:t>? Que </a:t>
            </a:r>
            <a:r>
              <a:rPr lang="en-US" dirty="0" err="1"/>
              <a:t>tipo</a:t>
            </a:r>
            <a:r>
              <a:rPr lang="en-US" dirty="0"/>
              <a:t> de </a:t>
            </a:r>
            <a:r>
              <a:rPr lang="en-US" dirty="0" err="1"/>
              <a:t>lideres</a:t>
            </a:r>
            <a:r>
              <a:rPr lang="en-US" dirty="0"/>
              <a:t> </a:t>
            </a:r>
            <a:r>
              <a:rPr lang="en-US" dirty="0" err="1"/>
              <a:t>precisamos</a:t>
            </a:r>
            <a:r>
              <a:rPr lang="en-US" dirty="0"/>
              <a:t>? </a:t>
            </a:r>
            <a:r>
              <a:rPr lang="en-US" dirty="0" err="1"/>
              <a:t>Sabemos</a:t>
            </a:r>
            <a:r>
              <a:rPr lang="en-US" dirty="0"/>
              <a:t> </a:t>
            </a:r>
            <a:r>
              <a:rPr lang="en-US" dirty="0" err="1"/>
              <a:t>já</a:t>
            </a:r>
            <a:r>
              <a:rPr lang="en-US" dirty="0"/>
              <a:t> o que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queremos</a:t>
            </a:r>
            <a:r>
              <a:rPr lang="en-US" dirty="0"/>
              <a:t>?</a:t>
            </a:r>
          </a:p>
          <a:p>
            <a:r>
              <a:rPr lang="en-US" dirty="0"/>
              <a:t>Qual o </a:t>
            </a:r>
            <a:r>
              <a:rPr lang="en-US" dirty="0" err="1"/>
              <a:t>vosso</a:t>
            </a:r>
            <a:r>
              <a:rPr lang="en-US" dirty="0"/>
              <a:t> </a:t>
            </a:r>
            <a:r>
              <a:rPr lang="en-US" dirty="0" err="1"/>
              <a:t>contributo</a:t>
            </a:r>
            <a:r>
              <a:rPr lang="en-US" dirty="0"/>
              <a:t>?</a:t>
            </a:r>
          </a:p>
          <a:p>
            <a:r>
              <a:rPr lang="en-US" dirty="0" err="1"/>
              <a:t>Podem</a:t>
            </a:r>
            <a:r>
              <a:rPr lang="en-US" dirty="0"/>
              <a:t> ser um </a:t>
            </a:r>
            <a:r>
              <a:rPr lang="en-US" dirty="0" err="1"/>
              <a:t>destes</a:t>
            </a:r>
            <a:r>
              <a:rPr lang="en-US" dirty="0"/>
              <a:t> </a:t>
            </a:r>
            <a:r>
              <a:rPr lang="en-US" dirty="0" err="1"/>
              <a:t>lideres</a:t>
            </a:r>
            <a:r>
              <a:rPr lang="en-US" dirty="0"/>
              <a:t> que </a:t>
            </a:r>
            <a:r>
              <a:rPr lang="en-US" dirty="0" err="1"/>
              <a:t>precisamos</a:t>
            </a:r>
            <a:r>
              <a:rPr lang="en-US" dirty="0"/>
              <a:t>?</a:t>
            </a:r>
          </a:p>
          <a:p>
            <a:r>
              <a:rPr lang="en-US" dirty="0" err="1"/>
              <a:t>Até</a:t>
            </a:r>
            <a:r>
              <a:rPr lang="en-US" dirty="0"/>
              <a:t> que </a:t>
            </a:r>
            <a:r>
              <a:rPr lang="en-US" dirty="0" err="1"/>
              <a:t>ponto</a:t>
            </a:r>
            <a:r>
              <a:rPr lang="en-US" dirty="0"/>
              <a:t> </a:t>
            </a:r>
            <a:r>
              <a:rPr lang="en-US" dirty="0" err="1"/>
              <a:t>são</a:t>
            </a:r>
            <a:r>
              <a:rPr lang="en-US" dirty="0"/>
              <a:t> </a:t>
            </a:r>
            <a:r>
              <a:rPr lang="en-US" dirty="0" err="1"/>
              <a:t>influenciados</a:t>
            </a:r>
            <a:r>
              <a:rPr lang="en-US" dirty="0"/>
              <a:t> </a:t>
            </a:r>
            <a:r>
              <a:rPr lang="en-US" dirty="0" err="1"/>
              <a:t>pelas</a:t>
            </a:r>
            <a:r>
              <a:rPr lang="en-US" dirty="0"/>
              <a:t> ditas </a:t>
            </a:r>
            <a:r>
              <a:rPr lang="en-US" dirty="0" err="1"/>
              <a:t>noticias</a:t>
            </a:r>
            <a:r>
              <a:rPr lang="en-US" dirty="0"/>
              <a:t> </a:t>
            </a:r>
            <a:r>
              <a:rPr lang="en-US" dirty="0" err="1"/>
              <a:t>faltas</a:t>
            </a:r>
            <a:r>
              <a:rPr lang="en-US" dirty="0"/>
              <a:t>?</a:t>
            </a:r>
          </a:p>
          <a:p>
            <a:r>
              <a:rPr lang="en-US" dirty="0" err="1"/>
              <a:t>Sabemos</a:t>
            </a:r>
            <a:r>
              <a:rPr lang="en-US" dirty="0"/>
              <a:t> da </a:t>
            </a:r>
            <a:r>
              <a:rPr lang="en-US" dirty="0" err="1"/>
              <a:t>investigação</a:t>
            </a:r>
            <a:r>
              <a:rPr lang="en-US" dirty="0"/>
              <a:t> que </a:t>
            </a:r>
            <a:r>
              <a:rPr lang="en-US" dirty="0" err="1"/>
              <a:t>quando</a:t>
            </a:r>
            <a:r>
              <a:rPr lang="en-US" dirty="0"/>
              <a:t>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conscientes</a:t>
            </a:r>
            <a:r>
              <a:rPr lang="en-US" dirty="0"/>
              <a:t> </a:t>
            </a:r>
            <a:r>
              <a:rPr lang="en-US" dirty="0" err="1"/>
              <a:t>estamos</a:t>
            </a:r>
            <a:r>
              <a:rPr lang="en-US" dirty="0"/>
              <a:t> dos </a:t>
            </a:r>
            <a:r>
              <a:rPr lang="en-US" dirty="0" err="1"/>
              <a:t>processos</a:t>
            </a:r>
            <a:r>
              <a:rPr lang="en-US" dirty="0"/>
              <a:t> de </a:t>
            </a:r>
            <a:r>
              <a:rPr lang="en-US" dirty="0" err="1"/>
              <a:t>influncia</a:t>
            </a:r>
            <a:r>
              <a:rPr lang="en-US" dirty="0"/>
              <a:t>,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capazes</a:t>
            </a:r>
            <a:r>
              <a:rPr lang="en-US" dirty="0"/>
              <a:t> </a:t>
            </a:r>
            <a:r>
              <a:rPr lang="en-US" dirty="0" err="1"/>
              <a:t>estamos</a:t>
            </a:r>
            <a:r>
              <a:rPr lang="en-US" dirty="0"/>
              <a:t> de </a:t>
            </a:r>
            <a:r>
              <a:rPr lang="en-US" dirty="0" err="1"/>
              <a:t>nos</a:t>
            </a:r>
            <a:r>
              <a:rPr lang="en-US" dirty="0"/>
              <a:t> defender </a:t>
            </a:r>
            <a:r>
              <a:rPr lang="en-US" dirty="0" err="1"/>
              <a:t>desta</a:t>
            </a:r>
            <a:r>
              <a:rPr lang="en-US" dirty="0"/>
              <a:t> </a:t>
            </a:r>
            <a:r>
              <a:rPr lang="en-US" dirty="0" err="1"/>
              <a:t>manipulação</a:t>
            </a:r>
            <a:r>
              <a:rPr lang="en-US" dirty="0"/>
              <a:t>.</a:t>
            </a:r>
          </a:p>
        </p:txBody>
      </p:sp>
      <p:sp>
        <p:nvSpPr>
          <p:cNvPr id="4" name="Marcador de Posição do Rodapé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Soft Skills</a:t>
            </a:r>
          </a:p>
        </p:txBody>
      </p:sp>
      <p:sp>
        <p:nvSpPr>
          <p:cNvPr id="5" name="Marcador de Posição do Número do Diapositivo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D2F9FA2-377D-4625-AA68-7614847D7B9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5466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primeira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característica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é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volatilidade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mudanças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são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cada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vez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mais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rápidas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atingindo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níveis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exponenciais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aceleração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Como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disse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filósofo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Heráclito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Éfeso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“A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única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constante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parece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ser a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mudança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 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essa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mudança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está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ficando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cada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vez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mais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acelerada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 que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poderíamos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considerar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uma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boa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solução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ontem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provavelmente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está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obsoleto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hoje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8FCEA3-4BDD-A448-865E-FB2B96A538A1}" type="slidenum">
              <a:rPr lang="en-GB" smtClean="0"/>
              <a:t>5</a:t>
            </a:fld>
            <a:endParaRPr lang="en-GB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Soft Skills</a:t>
            </a:r>
          </a:p>
        </p:txBody>
      </p:sp>
    </p:spTree>
    <p:extLst>
      <p:ext uri="{BB962C8B-B14F-4D97-AF65-F5344CB8AC3E}">
        <p14:creationId xmlns:p14="http://schemas.microsoft.com/office/powerpoint/2010/main" val="4126376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dirty="0" err="1"/>
              <a:t>segunda</a:t>
            </a:r>
            <a:r>
              <a:rPr lang="en-US" dirty="0"/>
              <a:t> </a:t>
            </a:r>
            <a:r>
              <a:rPr lang="en-US" dirty="0" err="1"/>
              <a:t>característica</a:t>
            </a:r>
            <a:r>
              <a:rPr lang="en-US" dirty="0"/>
              <a:t> </a:t>
            </a:r>
            <a:r>
              <a:rPr lang="en-US" dirty="0" err="1"/>
              <a:t>é</a:t>
            </a:r>
            <a:r>
              <a:rPr lang="en-US" dirty="0"/>
              <a:t> a </a:t>
            </a:r>
            <a:r>
              <a:rPr lang="en-US" dirty="0" err="1"/>
              <a:t>incerteza</a:t>
            </a:r>
            <a:endParaRPr lang="en-US" dirty="0"/>
          </a:p>
          <a:p>
            <a:r>
              <a:rPr lang="en-US" dirty="0" err="1"/>
              <a:t>Modelos</a:t>
            </a:r>
            <a:r>
              <a:rPr lang="en-US" dirty="0"/>
              <a:t> </a:t>
            </a:r>
            <a:r>
              <a:rPr lang="en-US" dirty="0" err="1"/>
              <a:t>pessoais</a:t>
            </a:r>
            <a:r>
              <a:rPr lang="en-US" dirty="0"/>
              <a:t> e </a:t>
            </a:r>
            <a:r>
              <a:rPr lang="en-US" dirty="0" err="1"/>
              <a:t>científicos</a:t>
            </a:r>
            <a:r>
              <a:rPr lang="en-US" dirty="0"/>
              <a:t> que </a:t>
            </a:r>
            <a:r>
              <a:rPr lang="en-US" dirty="0" err="1"/>
              <a:t>podem</a:t>
            </a:r>
            <a:r>
              <a:rPr lang="en-US" dirty="0"/>
              <a:t> </a:t>
            </a:r>
            <a:r>
              <a:rPr lang="en-US" dirty="0" err="1"/>
              <a:t>prever</a:t>
            </a:r>
            <a:r>
              <a:rPr lang="en-US" dirty="0"/>
              <a:t> </a:t>
            </a:r>
            <a:r>
              <a:rPr lang="en-US" dirty="0" err="1"/>
              <a:t>fenómenos</a:t>
            </a:r>
            <a:r>
              <a:rPr lang="en-US" dirty="0"/>
              <a:t>, </a:t>
            </a:r>
            <a:r>
              <a:rPr lang="en-US" dirty="0" err="1"/>
              <a:t>precisam</a:t>
            </a:r>
            <a:r>
              <a:rPr lang="en-US" dirty="0"/>
              <a:t> de </a:t>
            </a:r>
            <a:r>
              <a:rPr lang="en-US" dirty="0" err="1"/>
              <a:t>algoritmos</a:t>
            </a:r>
            <a:r>
              <a:rPr lang="en-US" dirty="0"/>
              <a:t> </a:t>
            </a:r>
            <a:r>
              <a:rPr lang="en-US" dirty="0" err="1"/>
              <a:t>cada</a:t>
            </a:r>
            <a:r>
              <a:rPr lang="en-US" dirty="0"/>
              <a:t> </a:t>
            </a:r>
            <a:r>
              <a:rPr lang="en-US" dirty="0" err="1"/>
              <a:t>vez</a:t>
            </a:r>
            <a:r>
              <a:rPr lang="en-US" dirty="0"/>
              <a:t>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sofisticados</a:t>
            </a:r>
            <a:r>
              <a:rPr lang="en-US" dirty="0"/>
              <a:t>.</a:t>
            </a:r>
          </a:p>
          <a:p>
            <a:r>
              <a:rPr lang="en-US" dirty="0" err="1"/>
              <a:t>Existem</a:t>
            </a:r>
            <a:r>
              <a:rPr lang="en-US" dirty="0"/>
              <a:t> </a:t>
            </a:r>
            <a:r>
              <a:rPr lang="en-US" dirty="0" err="1"/>
              <a:t>muitas</a:t>
            </a:r>
            <a:r>
              <a:rPr lang="en-US" dirty="0"/>
              <a:t> </a:t>
            </a:r>
            <a:r>
              <a:rPr lang="en-US" dirty="0" err="1"/>
              <a:t>incógnitas</a:t>
            </a:r>
            <a:r>
              <a:rPr lang="en-US" dirty="0"/>
              <a:t> e os </a:t>
            </a:r>
            <a:r>
              <a:rPr lang="en-US" dirty="0" err="1"/>
              <a:t>eventos</a:t>
            </a:r>
            <a:r>
              <a:rPr lang="en-US" dirty="0"/>
              <a:t> </a:t>
            </a:r>
            <a:r>
              <a:rPr lang="en-US" dirty="0" err="1"/>
              <a:t>são</a:t>
            </a:r>
            <a:r>
              <a:rPr lang="en-US" dirty="0"/>
              <a:t> </a:t>
            </a:r>
            <a:r>
              <a:rPr lang="en-US" dirty="0" err="1"/>
              <a:t>difíceis</a:t>
            </a:r>
            <a:r>
              <a:rPr lang="en-US" dirty="0"/>
              <a:t> de </a:t>
            </a:r>
            <a:r>
              <a:rPr lang="en-US" dirty="0" err="1"/>
              <a:t>prever</a:t>
            </a:r>
            <a:r>
              <a:rPr lang="en-US" dirty="0"/>
              <a:t>. </a:t>
            </a:r>
            <a:r>
              <a:rPr lang="en-US" dirty="0" err="1"/>
              <a:t>É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época</a:t>
            </a:r>
            <a:r>
              <a:rPr lang="en-US" dirty="0"/>
              <a:t> de </a:t>
            </a:r>
            <a:r>
              <a:rPr lang="en-US" dirty="0" err="1"/>
              <a:t>muitas</a:t>
            </a:r>
            <a:r>
              <a:rPr lang="en-US" dirty="0"/>
              <a:t> </a:t>
            </a:r>
            <a:r>
              <a:rPr lang="en-US" dirty="0" err="1"/>
              <a:t>perguntas</a:t>
            </a:r>
            <a:r>
              <a:rPr lang="en-US" dirty="0"/>
              <a:t> e </a:t>
            </a:r>
            <a:r>
              <a:rPr lang="en-US" dirty="0" err="1"/>
              <a:t>respostas</a:t>
            </a:r>
            <a:r>
              <a:rPr lang="en-US" dirty="0"/>
              <a:t> </a:t>
            </a:r>
            <a:r>
              <a:rPr lang="en-US" dirty="0" err="1"/>
              <a:t>incertas</a:t>
            </a:r>
            <a:r>
              <a:rPr lang="en-US" dirty="0"/>
              <a:t>.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8FCEA3-4BDD-A448-865E-FB2B96A538A1}" type="slidenum">
              <a:rPr lang="en-GB" smtClean="0"/>
              <a:t>6</a:t>
            </a:fld>
            <a:endParaRPr lang="en-GB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Soft Skills</a:t>
            </a:r>
          </a:p>
        </p:txBody>
      </p:sp>
    </p:spTree>
    <p:extLst>
      <p:ext uri="{BB962C8B-B14F-4D97-AF65-F5344CB8AC3E}">
        <p14:creationId xmlns:p14="http://schemas.microsoft.com/office/powerpoint/2010/main" val="39733621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dirty="0" err="1"/>
              <a:t>terceira</a:t>
            </a:r>
            <a:r>
              <a:rPr lang="en-US" dirty="0"/>
              <a:t> </a:t>
            </a:r>
            <a:r>
              <a:rPr lang="en-US" dirty="0" err="1"/>
              <a:t>característica</a:t>
            </a:r>
            <a:r>
              <a:rPr lang="en-US" dirty="0"/>
              <a:t> </a:t>
            </a:r>
            <a:r>
              <a:rPr lang="en-US" dirty="0" err="1"/>
              <a:t>é</a:t>
            </a:r>
            <a:r>
              <a:rPr lang="en-US" dirty="0"/>
              <a:t> a </a:t>
            </a:r>
            <a:r>
              <a:rPr lang="en-US" dirty="0" err="1"/>
              <a:t>complexidade</a:t>
            </a:r>
            <a:r>
              <a:rPr lang="en-US" dirty="0"/>
              <a:t>.</a:t>
            </a:r>
          </a:p>
          <a:p>
            <a:r>
              <a:rPr lang="en-US" dirty="0"/>
              <a:t>A </a:t>
            </a:r>
            <a:r>
              <a:rPr lang="en-US" dirty="0" err="1"/>
              <a:t>teia</a:t>
            </a:r>
            <a:r>
              <a:rPr lang="en-US" dirty="0"/>
              <a:t> de </a:t>
            </a:r>
            <a:r>
              <a:rPr lang="en-US" dirty="0" err="1"/>
              <a:t>eventos</a:t>
            </a:r>
            <a:r>
              <a:rPr lang="en-US" dirty="0"/>
              <a:t> que </a:t>
            </a:r>
            <a:r>
              <a:rPr lang="en-US" dirty="0" err="1"/>
              <a:t>devemos</a:t>
            </a:r>
            <a:r>
              <a:rPr lang="en-US" dirty="0"/>
              <a:t> </a:t>
            </a:r>
            <a:r>
              <a:rPr lang="en-US" dirty="0" err="1"/>
              <a:t>considerar</a:t>
            </a:r>
            <a:r>
              <a:rPr lang="en-US" dirty="0"/>
              <a:t> </a:t>
            </a:r>
            <a:r>
              <a:rPr lang="en-US" dirty="0" err="1"/>
              <a:t>atualmente</a:t>
            </a:r>
            <a:r>
              <a:rPr lang="en-US" dirty="0"/>
              <a:t> </a:t>
            </a:r>
            <a:r>
              <a:rPr lang="en-US" dirty="0" err="1"/>
              <a:t>é</a:t>
            </a:r>
            <a:r>
              <a:rPr lang="en-US" dirty="0"/>
              <a:t> </a:t>
            </a:r>
            <a:r>
              <a:rPr lang="en-US" dirty="0" err="1"/>
              <a:t>cada</a:t>
            </a:r>
            <a:r>
              <a:rPr lang="en-US" dirty="0"/>
              <a:t> </a:t>
            </a:r>
            <a:r>
              <a:rPr lang="en-US" dirty="0" err="1"/>
              <a:t>vez</a:t>
            </a:r>
            <a:r>
              <a:rPr lang="en-US" dirty="0"/>
              <a:t>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complexa</a:t>
            </a:r>
            <a:r>
              <a:rPr lang="en-US" dirty="0"/>
              <a:t>.</a:t>
            </a:r>
          </a:p>
          <a:p>
            <a:r>
              <a:rPr lang="en-US" dirty="0"/>
              <a:t>A </a:t>
            </a:r>
            <a:r>
              <a:rPr lang="en-US" dirty="0" err="1"/>
              <a:t>simplicidade</a:t>
            </a:r>
            <a:r>
              <a:rPr lang="en-US" dirty="0"/>
              <a:t> dos </a:t>
            </a:r>
            <a:r>
              <a:rPr lang="en-US" dirty="0" err="1"/>
              <a:t>problemas</a:t>
            </a:r>
            <a:r>
              <a:rPr lang="en-US" dirty="0"/>
              <a:t>, </a:t>
            </a:r>
            <a:r>
              <a:rPr lang="en-US" dirty="0" err="1"/>
              <a:t>bem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a </a:t>
            </a:r>
            <a:r>
              <a:rPr lang="en-US" dirty="0" err="1"/>
              <a:t>sua</a:t>
            </a:r>
            <a:r>
              <a:rPr lang="en-US" dirty="0"/>
              <a:t> </a:t>
            </a:r>
            <a:r>
              <a:rPr lang="en-US" dirty="0" err="1"/>
              <a:t>compreensão</a:t>
            </a:r>
            <a:r>
              <a:rPr lang="en-US" dirty="0"/>
              <a:t> </a:t>
            </a:r>
            <a:r>
              <a:rPr lang="en-US" dirty="0" err="1"/>
              <a:t>são</a:t>
            </a:r>
            <a:r>
              <a:rPr lang="en-US" dirty="0"/>
              <a:t> </a:t>
            </a:r>
            <a:r>
              <a:rPr lang="en-US" dirty="0" err="1"/>
              <a:t>cada</a:t>
            </a:r>
            <a:r>
              <a:rPr lang="en-US" dirty="0"/>
              <a:t> </a:t>
            </a:r>
            <a:r>
              <a:rPr lang="en-US" dirty="0" err="1"/>
              <a:t>vez</a:t>
            </a:r>
            <a:r>
              <a:rPr lang="en-US" dirty="0"/>
              <a:t>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raros</a:t>
            </a:r>
            <a:r>
              <a:rPr lang="en-US" dirty="0"/>
              <a:t>.</a:t>
            </a:r>
          </a:p>
          <a:p>
            <a:r>
              <a:rPr lang="en-US" dirty="0"/>
              <a:t>O </a:t>
            </a:r>
            <a:r>
              <a:rPr lang="en-US" dirty="0" err="1"/>
              <a:t>mundo</a:t>
            </a:r>
            <a:r>
              <a:rPr lang="en-US" dirty="0"/>
              <a:t> </a:t>
            </a:r>
            <a:r>
              <a:rPr lang="en-US" dirty="0" err="1"/>
              <a:t>está</a:t>
            </a:r>
            <a:r>
              <a:rPr lang="en-US" dirty="0"/>
              <a:t> </a:t>
            </a:r>
            <a:r>
              <a:rPr lang="en-US" dirty="0" err="1"/>
              <a:t>cada</a:t>
            </a:r>
            <a:r>
              <a:rPr lang="en-US" dirty="0"/>
              <a:t> </a:t>
            </a:r>
            <a:r>
              <a:rPr lang="en-US" dirty="0" err="1"/>
              <a:t>vez</a:t>
            </a:r>
            <a:r>
              <a:rPr lang="en-US" dirty="0"/>
              <a:t>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interconectado</a:t>
            </a:r>
            <a:r>
              <a:rPr lang="en-US" dirty="0"/>
              <a:t> e, </a:t>
            </a:r>
            <a:r>
              <a:rPr lang="en-US" dirty="0" err="1"/>
              <a:t>portanto</a:t>
            </a:r>
            <a:r>
              <a:rPr lang="en-US" dirty="0"/>
              <a:t>,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complexo</a:t>
            </a:r>
            <a:r>
              <a:rPr lang="en-US" dirty="0"/>
              <a:t> e </a:t>
            </a:r>
            <a:r>
              <a:rPr lang="en-US" dirty="0" err="1"/>
              <a:t>confuso</a:t>
            </a:r>
            <a:r>
              <a:rPr lang="en-US" dirty="0"/>
              <a:t>.</a:t>
            </a:r>
          </a:p>
        </p:txBody>
      </p:sp>
      <p:sp>
        <p:nvSpPr>
          <p:cNvPr id="4" name="Marcador de Posição do Rodapé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Soft Skills</a:t>
            </a:r>
          </a:p>
        </p:txBody>
      </p:sp>
      <p:sp>
        <p:nvSpPr>
          <p:cNvPr id="5" name="Marcador de Posição do Número do Diapositivo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D2F9FA2-377D-4625-AA68-7614847D7B9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2387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t"/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quarta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característica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é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Ambiguidade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t"/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sempre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é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claro o que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temos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pela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frente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t"/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nova Era Industrial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lidar com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fronteiras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difusas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contextos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ambíguos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t"/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Os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múltiplos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significados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realidade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para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diferentes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tipos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pessoas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desafiamnos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ética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socialmente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t"/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Pessoas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diferentes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podem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olhar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para a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mesma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situação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coisas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diferentes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br>
              <a:rPr lang="en-US" dirty="0"/>
            </a:br>
            <a:endParaRPr lang="en-US" dirty="0"/>
          </a:p>
        </p:txBody>
      </p:sp>
      <p:sp>
        <p:nvSpPr>
          <p:cNvPr id="4" name="Marcador de Posição do Rodapé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Soft Skills</a:t>
            </a:r>
          </a:p>
        </p:txBody>
      </p:sp>
      <p:sp>
        <p:nvSpPr>
          <p:cNvPr id="5" name="Marcador de Posição do Número do Diapositivo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D2F9FA2-377D-4625-AA68-7614847D7B9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7459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 que </a:t>
            </a:r>
            <a:r>
              <a:rPr lang="en-US" dirty="0" err="1"/>
              <a:t>podemos</a:t>
            </a:r>
            <a:r>
              <a:rPr lang="en-US" dirty="0"/>
              <a:t> </a:t>
            </a:r>
            <a:r>
              <a:rPr lang="en-US" dirty="0" err="1"/>
              <a:t>fazer</a:t>
            </a:r>
            <a:r>
              <a:rPr lang="en-US" dirty="0"/>
              <a:t> para lidar com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/>
              <a:t>mundo</a:t>
            </a:r>
            <a:r>
              <a:rPr lang="en-US" dirty="0"/>
              <a:t> VUCA?</a:t>
            </a:r>
          </a:p>
          <a:p>
            <a:r>
              <a:rPr lang="en-US" dirty="0" err="1"/>
              <a:t>Alguns</a:t>
            </a:r>
            <a:r>
              <a:rPr lang="en-US" dirty="0"/>
              <a:t> </a:t>
            </a:r>
            <a:r>
              <a:rPr lang="en-US" dirty="0" err="1"/>
              <a:t>autores</a:t>
            </a:r>
            <a:r>
              <a:rPr lang="en-US" dirty="0"/>
              <a:t>, </a:t>
            </a:r>
            <a:r>
              <a:rPr lang="en-US" dirty="0" err="1"/>
              <a:t>utilizando</a:t>
            </a:r>
            <a:r>
              <a:rPr lang="en-US" dirty="0"/>
              <a:t> a </a:t>
            </a:r>
            <a:r>
              <a:rPr lang="en-US" dirty="0" err="1"/>
              <a:t>mesma</a:t>
            </a:r>
            <a:r>
              <a:rPr lang="en-US" dirty="0"/>
              <a:t> sigla (VUCA), </a:t>
            </a:r>
            <a:r>
              <a:rPr lang="en-US" dirty="0" err="1"/>
              <a:t>identificaram</a:t>
            </a:r>
            <a:r>
              <a:rPr lang="en-US" dirty="0"/>
              <a:t> </a:t>
            </a:r>
            <a:r>
              <a:rPr lang="en-US" dirty="0" err="1"/>
              <a:t>formas</a:t>
            </a:r>
            <a:r>
              <a:rPr lang="en-US" dirty="0"/>
              <a:t> de lidar com </a:t>
            </a:r>
            <a:r>
              <a:rPr lang="en-US" dirty="0" err="1"/>
              <a:t>essas</a:t>
            </a:r>
            <a:r>
              <a:rPr lang="en-US" dirty="0"/>
              <a:t> 4 </a:t>
            </a:r>
            <a:r>
              <a:rPr lang="en-US" dirty="0" err="1"/>
              <a:t>características</a:t>
            </a:r>
            <a:r>
              <a:rPr lang="en-US" dirty="0"/>
              <a:t>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2F9FA2-377D-4625-AA68-7614847D7B98}" type="slidenum">
              <a:rPr lang="en-US" smtClean="0"/>
              <a:t>9</a:t>
            </a:fld>
            <a:endParaRPr lang="en-US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Soft Skills</a:t>
            </a:r>
          </a:p>
        </p:txBody>
      </p:sp>
    </p:spTree>
    <p:extLst>
      <p:ext uri="{BB962C8B-B14F-4D97-AF65-F5344CB8AC3E}">
        <p14:creationId xmlns:p14="http://schemas.microsoft.com/office/powerpoint/2010/main" val="17347263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Enfrentando</a:t>
            </a:r>
            <a:r>
              <a:rPr lang="en-US" dirty="0"/>
              <a:t> a </a:t>
            </a:r>
            <a:r>
              <a:rPr lang="en-US" dirty="0" err="1"/>
              <a:t>volatilidade</a:t>
            </a:r>
            <a:r>
              <a:rPr lang="en-US" dirty="0"/>
              <a:t>…… </a:t>
            </a:r>
            <a:r>
              <a:rPr lang="en-US" dirty="0" err="1"/>
              <a:t>Visão</a:t>
            </a:r>
            <a:r>
              <a:rPr lang="en-US" dirty="0"/>
              <a:t> (</a:t>
            </a:r>
            <a:r>
              <a:rPr lang="en-US" dirty="0" err="1"/>
              <a:t>precisamos</a:t>
            </a:r>
            <a:r>
              <a:rPr lang="en-US" dirty="0"/>
              <a:t> de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direção</a:t>
            </a:r>
            <a:r>
              <a:rPr lang="en-US" dirty="0"/>
              <a:t>; </a:t>
            </a:r>
            <a:r>
              <a:rPr lang="en-US" dirty="0" err="1"/>
              <a:t>precisamos</a:t>
            </a:r>
            <a:r>
              <a:rPr lang="en-US" dirty="0"/>
              <a:t> de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ideia</a:t>
            </a:r>
            <a:r>
              <a:rPr lang="en-US" dirty="0"/>
              <a:t> </a:t>
            </a:r>
            <a:r>
              <a:rPr lang="en-US" dirty="0" err="1"/>
              <a:t>sobre</a:t>
            </a:r>
            <a:r>
              <a:rPr lang="en-US" dirty="0"/>
              <a:t> o </a:t>
            </a:r>
            <a:r>
              <a:rPr lang="en-US" dirty="0" err="1"/>
              <a:t>futuro</a:t>
            </a:r>
            <a:r>
              <a:rPr lang="en-US" dirty="0"/>
              <a:t> para </a:t>
            </a:r>
            <a:r>
              <a:rPr lang="en-US" dirty="0" err="1"/>
              <a:t>servir</a:t>
            </a:r>
            <a:r>
              <a:rPr lang="en-US" dirty="0"/>
              <a:t> de </a:t>
            </a:r>
            <a:r>
              <a:rPr lang="en-US" dirty="0" err="1"/>
              <a:t>orientação</a:t>
            </a:r>
            <a:r>
              <a:rPr lang="en-US" dirty="0"/>
              <a:t>)</a:t>
            </a:r>
          </a:p>
          <a:p>
            <a:r>
              <a:rPr lang="en-US" dirty="0" err="1"/>
              <a:t>Enfrentando</a:t>
            </a:r>
            <a:r>
              <a:rPr lang="en-US" dirty="0"/>
              <a:t> a </a:t>
            </a:r>
            <a:r>
              <a:rPr lang="en-US" dirty="0" err="1"/>
              <a:t>incerteza</a:t>
            </a:r>
            <a:r>
              <a:rPr lang="en-US" dirty="0"/>
              <a:t> ... ... </a:t>
            </a:r>
            <a:r>
              <a:rPr lang="en-US" dirty="0" err="1"/>
              <a:t>Entendimento</a:t>
            </a:r>
            <a:r>
              <a:rPr lang="en-US" dirty="0"/>
              <a:t> (</a:t>
            </a:r>
            <a:r>
              <a:rPr lang="en-US" dirty="0" err="1"/>
              <a:t>precisamos</a:t>
            </a:r>
            <a:r>
              <a:rPr lang="en-US" dirty="0"/>
              <a:t> </a:t>
            </a:r>
            <a:r>
              <a:rPr lang="en-US" dirty="0" err="1"/>
              <a:t>estar</a:t>
            </a:r>
            <a:r>
              <a:rPr lang="en-US" dirty="0"/>
              <a:t> </a:t>
            </a:r>
            <a:r>
              <a:rPr lang="en-US" dirty="0" err="1"/>
              <a:t>cientes</a:t>
            </a:r>
            <a:r>
              <a:rPr lang="en-US" dirty="0"/>
              <a:t> dos </a:t>
            </a:r>
            <a:r>
              <a:rPr lang="en-US" dirty="0" err="1"/>
              <a:t>problemas</a:t>
            </a:r>
            <a:r>
              <a:rPr lang="en-US" dirty="0"/>
              <a:t> e </a:t>
            </a:r>
            <a:r>
              <a:rPr lang="en-US" dirty="0" err="1"/>
              <a:t>decidir</a:t>
            </a:r>
            <a:r>
              <a:rPr lang="en-US" dirty="0"/>
              <a:t> com base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fatos</a:t>
            </a:r>
            <a:r>
              <a:rPr lang="en-US" dirty="0"/>
              <a:t> </a:t>
            </a:r>
            <a:r>
              <a:rPr lang="en-US" dirty="0" err="1"/>
              <a:t>científicos</a:t>
            </a:r>
            <a:r>
              <a:rPr lang="en-US" dirty="0"/>
              <a:t>,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percepções</a:t>
            </a:r>
            <a:r>
              <a:rPr lang="en-US" dirty="0"/>
              <a:t> 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dirty="0" err="1"/>
              <a:t>preconceitos</a:t>
            </a:r>
            <a:r>
              <a:rPr lang="en-US" dirty="0"/>
              <a:t> </a:t>
            </a:r>
            <a:r>
              <a:rPr lang="en-US" dirty="0" err="1"/>
              <a:t>pessoais</a:t>
            </a:r>
            <a:r>
              <a:rPr lang="en-US" dirty="0"/>
              <a:t>)</a:t>
            </a:r>
          </a:p>
          <a:p>
            <a:r>
              <a:rPr lang="en-US" dirty="0" err="1"/>
              <a:t>Enfrentando</a:t>
            </a:r>
            <a:r>
              <a:rPr lang="en-US" dirty="0"/>
              <a:t> a </a:t>
            </a:r>
            <a:r>
              <a:rPr lang="en-US" dirty="0" err="1"/>
              <a:t>complexidade</a:t>
            </a:r>
            <a:r>
              <a:rPr lang="en-US" dirty="0"/>
              <a:t> ... ... </a:t>
            </a:r>
            <a:r>
              <a:rPr lang="en-US" dirty="0" err="1"/>
              <a:t>Clareza</a:t>
            </a:r>
            <a:r>
              <a:rPr lang="en-US" dirty="0"/>
              <a:t> (</a:t>
            </a:r>
            <a:r>
              <a:rPr lang="en-US" dirty="0" err="1"/>
              <a:t>precisamos</a:t>
            </a:r>
            <a:r>
              <a:rPr lang="en-US" dirty="0"/>
              <a:t> </a:t>
            </a:r>
            <a:r>
              <a:rPr lang="en-US" dirty="0" err="1"/>
              <a:t>priorizar</a:t>
            </a:r>
            <a:r>
              <a:rPr lang="en-US" dirty="0"/>
              <a:t> os </a:t>
            </a:r>
            <a:r>
              <a:rPr lang="en-US" dirty="0" err="1"/>
              <a:t>valores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vida</a:t>
            </a:r>
            <a:r>
              <a:rPr lang="en-US" dirty="0"/>
              <a:t> e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confundir</a:t>
            </a:r>
            <a:r>
              <a:rPr lang="en-US" dirty="0"/>
              <a:t> </a:t>
            </a:r>
            <a:r>
              <a:rPr lang="en-US" dirty="0" err="1"/>
              <a:t>quanto</a:t>
            </a:r>
            <a:r>
              <a:rPr lang="en-US" dirty="0"/>
              <a:t> a </a:t>
            </a:r>
            <a:r>
              <a:rPr lang="en-US" dirty="0" err="1"/>
              <a:t>isso</a:t>
            </a:r>
            <a:r>
              <a:rPr lang="en-US" dirty="0"/>
              <a:t>)</a:t>
            </a:r>
          </a:p>
          <a:p>
            <a:r>
              <a:rPr lang="en-US" dirty="0" err="1"/>
              <a:t>Enfrentando</a:t>
            </a:r>
            <a:r>
              <a:rPr lang="en-US" dirty="0"/>
              <a:t> a </a:t>
            </a:r>
            <a:r>
              <a:rPr lang="en-US" dirty="0" err="1"/>
              <a:t>ambigUIdade</a:t>
            </a:r>
            <a:r>
              <a:rPr lang="en-US" dirty="0"/>
              <a:t> ... .... </a:t>
            </a:r>
            <a:r>
              <a:rPr lang="en-US" dirty="0" err="1"/>
              <a:t>Agilidade</a:t>
            </a:r>
            <a:r>
              <a:rPr lang="en-US" dirty="0"/>
              <a:t> (</a:t>
            </a:r>
            <a:r>
              <a:rPr lang="en-US" dirty="0" err="1"/>
              <a:t>precisamos</a:t>
            </a:r>
            <a:r>
              <a:rPr lang="en-US" dirty="0"/>
              <a:t> ser </a:t>
            </a:r>
            <a:r>
              <a:rPr lang="en-US" dirty="0" err="1"/>
              <a:t>pragmáticos</a:t>
            </a:r>
            <a:r>
              <a:rPr lang="en-US" dirty="0"/>
              <a:t> no </a:t>
            </a:r>
            <a:r>
              <a:rPr lang="en-US" dirty="0" err="1"/>
              <a:t>mundo</a:t>
            </a:r>
            <a:r>
              <a:rPr lang="en-US" dirty="0"/>
              <a:t> real, e a </a:t>
            </a:r>
            <a:r>
              <a:rPr lang="en-US" dirty="0" err="1"/>
              <a:t>flexibilidade</a:t>
            </a:r>
            <a:r>
              <a:rPr lang="en-US" dirty="0"/>
              <a:t> </a:t>
            </a:r>
            <a:r>
              <a:rPr lang="en-US" dirty="0" err="1"/>
              <a:t>é</a:t>
            </a:r>
            <a:r>
              <a:rPr lang="en-US" dirty="0"/>
              <a:t> </a:t>
            </a:r>
            <a:r>
              <a:rPr lang="en-US" dirty="0" err="1"/>
              <a:t>muito</a:t>
            </a:r>
            <a:r>
              <a:rPr lang="en-US" dirty="0"/>
              <a:t> </a:t>
            </a:r>
            <a:r>
              <a:rPr lang="en-US" dirty="0" err="1"/>
              <a:t>importante</a:t>
            </a:r>
            <a:r>
              <a:rPr lang="en-US" dirty="0"/>
              <a:t> para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adaptarmos</a:t>
            </a:r>
            <a:r>
              <a:rPr lang="en-US" dirty="0"/>
              <a:t>)</a:t>
            </a:r>
          </a:p>
        </p:txBody>
      </p:sp>
      <p:sp>
        <p:nvSpPr>
          <p:cNvPr id="4" name="Marcador de Posição do Rodapé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Soft Skills</a:t>
            </a:r>
          </a:p>
        </p:txBody>
      </p:sp>
      <p:sp>
        <p:nvSpPr>
          <p:cNvPr id="5" name="Marcador de Posição do Número do Diapositivo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D2F9FA2-377D-4625-AA68-7614847D7B9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4462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dirty="0" err="1"/>
              <a:t>expressão</a:t>
            </a:r>
            <a:r>
              <a:rPr lang="en-US" dirty="0"/>
              <a:t> “BANI” </a:t>
            </a:r>
            <a:r>
              <a:rPr lang="en-US" dirty="0" err="1"/>
              <a:t>refere</a:t>
            </a:r>
            <a:r>
              <a:rPr lang="en-US" dirty="0"/>
              <a:t>-se </a:t>
            </a:r>
            <a:r>
              <a:rPr lang="en-US" dirty="0" err="1"/>
              <a:t>à</a:t>
            </a:r>
            <a:r>
              <a:rPr lang="en-US" dirty="0"/>
              <a:t> </a:t>
            </a:r>
            <a:r>
              <a:rPr lang="en-US" dirty="0" err="1"/>
              <a:t>tentativa</a:t>
            </a:r>
            <a:r>
              <a:rPr lang="en-US" dirty="0"/>
              <a:t> de </a:t>
            </a:r>
            <a:r>
              <a:rPr lang="en-US" dirty="0" err="1"/>
              <a:t>caracterizar</a:t>
            </a:r>
            <a:r>
              <a:rPr lang="en-US" dirty="0"/>
              <a:t> o ERA </a:t>
            </a:r>
            <a:r>
              <a:rPr lang="en-US" dirty="0" err="1"/>
              <a:t>em</a:t>
            </a:r>
            <a:r>
              <a:rPr lang="en-US" dirty="0"/>
              <a:t> que </a:t>
            </a:r>
            <a:r>
              <a:rPr lang="en-US" dirty="0" err="1"/>
              <a:t>vivemos</a:t>
            </a:r>
            <a:r>
              <a:rPr lang="en-US" dirty="0"/>
              <a:t> </a:t>
            </a:r>
            <a:r>
              <a:rPr lang="en-US" dirty="0" err="1"/>
              <a:t>após</a:t>
            </a:r>
            <a:r>
              <a:rPr lang="en-US" dirty="0"/>
              <a:t> </a:t>
            </a:r>
            <a:r>
              <a:rPr lang="en-US" dirty="0" err="1"/>
              <a:t>março</a:t>
            </a:r>
            <a:r>
              <a:rPr lang="en-US" dirty="0"/>
              <a:t> de 2020.</a:t>
            </a:r>
          </a:p>
          <a:p>
            <a:endParaRPr lang="en-US" dirty="0"/>
          </a:p>
          <a:p>
            <a:r>
              <a:rPr lang="en-US" dirty="0"/>
              <a:t>A </a:t>
            </a:r>
            <a:r>
              <a:rPr lang="en-US" dirty="0" err="1"/>
              <a:t>expressão</a:t>
            </a:r>
            <a:r>
              <a:rPr lang="en-US" dirty="0"/>
              <a:t> VUCA </a:t>
            </a:r>
            <a:r>
              <a:rPr lang="en-US" dirty="0" err="1"/>
              <a:t>é</a:t>
            </a:r>
            <a:r>
              <a:rPr lang="en-US" dirty="0"/>
              <a:t> um </a:t>
            </a:r>
            <a:r>
              <a:rPr lang="en-US" dirty="0" err="1"/>
              <a:t>acónimo</a:t>
            </a:r>
            <a:r>
              <a:rPr lang="en-US" dirty="0"/>
              <a:t> para</a:t>
            </a:r>
          </a:p>
          <a:p>
            <a:r>
              <a:rPr lang="en-US" dirty="0" err="1"/>
              <a:t>Frágil</a:t>
            </a:r>
            <a:r>
              <a:rPr lang="en-US" dirty="0"/>
              <a:t> (o </a:t>
            </a:r>
            <a:r>
              <a:rPr lang="en-US" dirty="0" err="1"/>
              <a:t>mundo</a:t>
            </a:r>
            <a:r>
              <a:rPr lang="en-US" dirty="0"/>
              <a:t> agora </a:t>
            </a:r>
            <a:r>
              <a:rPr lang="en-US" dirty="0" err="1"/>
              <a:t>é</a:t>
            </a:r>
            <a:r>
              <a:rPr lang="en-US" dirty="0"/>
              <a:t>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frágil</a:t>
            </a:r>
            <a:r>
              <a:rPr lang="en-US" dirty="0"/>
              <a:t>)</a:t>
            </a:r>
          </a:p>
          <a:p>
            <a:r>
              <a:rPr lang="en-US" dirty="0" err="1"/>
              <a:t>Ansioso</a:t>
            </a:r>
            <a:r>
              <a:rPr lang="en-US" dirty="0"/>
              <a:t> (o </a:t>
            </a:r>
            <a:r>
              <a:rPr lang="en-US" dirty="0" err="1"/>
              <a:t>medo</a:t>
            </a:r>
            <a:r>
              <a:rPr lang="en-US" dirty="0"/>
              <a:t> e a </a:t>
            </a:r>
            <a:r>
              <a:rPr lang="en-US" dirty="0" err="1"/>
              <a:t>ansiedade</a:t>
            </a:r>
            <a:r>
              <a:rPr lang="en-US" dirty="0"/>
              <a:t> </a:t>
            </a:r>
            <a:r>
              <a:rPr lang="en-US" dirty="0" err="1"/>
              <a:t>experimentados</a:t>
            </a:r>
            <a:r>
              <a:rPr lang="en-US" dirty="0"/>
              <a:t> </a:t>
            </a:r>
            <a:r>
              <a:rPr lang="en-US" dirty="0" err="1"/>
              <a:t>são</a:t>
            </a:r>
            <a:r>
              <a:rPr lang="en-US" dirty="0"/>
              <a:t> </a:t>
            </a:r>
            <a:r>
              <a:rPr lang="en-US" dirty="0" err="1"/>
              <a:t>enormes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população</a:t>
            </a:r>
            <a:r>
              <a:rPr lang="en-US" dirty="0"/>
              <a:t>)</a:t>
            </a:r>
          </a:p>
          <a:p>
            <a:r>
              <a:rPr lang="en-US" dirty="0" err="1"/>
              <a:t>Não</a:t>
            </a:r>
            <a:r>
              <a:rPr lang="en-US" dirty="0"/>
              <a:t> linear (causa e </a:t>
            </a:r>
            <a:r>
              <a:rPr lang="en-US" dirty="0" err="1"/>
              <a:t>consequência</a:t>
            </a:r>
            <a:r>
              <a:rPr lang="en-US" dirty="0"/>
              <a:t>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são</a:t>
            </a:r>
            <a:r>
              <a:rPr lang="en-US" dirty="0"/>
              <a:t>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avaliáveis</a:t>
            </a:r>
            <a:r>
              <a:rPr lang="en-US" dirty="0"/>
              <a:t> com </a:t>
            </a:r>
            <a:r>
              <a:rPr lang="en-US" dirty="0" err="1"/>
              <a:t>antecedência</a:t>
            </a:r>
            <a:r>
              <a:rPr lang="en-US" dirty="0"/>
              <a:t>)</a:t>
            </a:r>
          </a:p>
          <a:p>
            <a:r>
              <a:rPr lang="en-US" dirty="0" err="1"/>
              <a:t>Incompreensível</a:t>
            </a:r>
            <a:r>
              <a:rPr lang="en-US" dirty="0"/>
              <a:t> (as </a:t>
            </a:r>
            <a:r>
              <a:rPr lang="en-US" dirty="0" err="1"/>
              <a:t>decisões</a:t>
            </a:r>
            <a:r>
              <a:rPr lang="en-US" dirty="0"/>
              <a:t> </a:t>
            </a:r>
            <a:r>
              <a:rPr lang="en-US" dirty="0" err="1"/>
              <a:t>muitas</a:t>
            </a:r>
            <a:r>
              <a:rPr lang="en-US" dirty="0"/>
              <a:t> </a:t>
            </a:r>
            <a:r>
              <a:rPr lang="en-US" dirty="0" err="1"/>
              <a:t>vezes</a:t>
            </a:r>
            <a:r>
              <a:rPr lang="en-US" dirty="0"/>
              <a:t> </a:t>
            </a:r>
            <a:r>
              <a:rPr lang="en-US" dirty="0" err="1"/>
              <a:t>parecem</a:t>
            </a:r>
            <a:r>
              <a:rPr lang="en-US" dirty="0"/>
              <a:t>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ter</a:t>
            </a:r>
            <a:r>
              <a:rPr lang="en-US" dirty="0"/>
              <a:t> </a:t>
            </a:r>
            <a:r>
              <a:rPr lang="en-US" dirty="0" err="1"/>
              <a:t>qualquer</a:t>
            </a:r>
            <a:r>
              <a:rPr lang="en-US" dirty="0"/>
              <a:t> </a:t>
            </a:r>
            <a:r>
              <a:rPr lang="en-US" dirty="0" err="1"/>
              <a:t>tipo</a:t>
            </a:r>
            <a:r>
              <a:rPr lang="en-US" dirty="0"/>
              <a:t> de </a:t>
            </a:r>
            <a:r>
              <a:rPr lang="en-US" dirty="0" err="1"/>
              <a:t>lógica</a:t>
            </a:r>
            <a:r>
              <a:rPr lang="en-US" dirty="0"/>
              <a:t> 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dirty="0" err="1"/>
              <a:t>propósito</a:t>
            </a:r>
            <a:r>
              <a:rPr lang="en-US" dirty="0"/>
              <a:t>)</a:t>
            </a:r>
            <a:endParaRPr lang="en-US" b="0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8FCEA3-4BDD-A448-865E-FB2B96A538A1}" type="slidenum">
              <a:rPr lang="en-GB" smtClean="0"/>
              <a:t>11</a:t>
            </a:fld>
            <a:endParaRPr lang="en-GB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Soft Skills</a:t>
            </a:r>
          </a:p>
        </p:txBody>
      </p:sp>
    </p:spTree>
    <p:extLst>
      <p:ext uri="{BB962C8B-B14F-4D97-AF65-F5344CB8AC3E}">
        <p14:creationId xmlns:p14="http://schemas.microsoft.com/office/powerpoint/2010/main" val="41301282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62E47"/>
                </a:solidFill>
                <a:effectLst/>
                <a:latin typeface="Hind"/>
              </a:rPr>
              <a:t>O QUE PODEMOS FAZER PARA LIDAR COM O MUNDO BANI ??</a:t>
            </a:r>
          </a:p>
          <a:p>
            <a:pPr lvl="1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62E47"/>
                </a:solidFill>
                <a:effectLst/>
                <a:latin typeface="Hind"/>
              </a:rPr>
              <a:t>A </a:t>
            </a:r>
            <a:r>
              <a:rPr lang="en-US" b="0" i="0" dirty="0" err="1">
                <a:solidFill>
                  <a:srgbClr val="162E47"/>
                </a:solidFill>
                <a:effectLst/>
                <a:latin typeface="Hind"/>
              </a:rPr>
              <a:t>fragilidade</a:t>
            </a:r>
            <a:r>
              <a:rPr lang="en-US" b="0" i="0" dirty="0">
                <a:solidFill>
                  <a:srgbClr val="162E47"/>
                </a:solidFill>
                <a:effectLst/>
                <a:latin typeface="Hind"/>
              </a:rPr>
              <a:t>, </a:t>
            </a:r>
            <a:r>
              <a:rPr lang="en-US" b="0" i="0" dirty="0" err="1">
                <a:solidFill>
                  <a:srgbClr val="162E47"/>
                </a:solidFill>
                <a:effectLst/>
                <a:latin typeface="Hind"/>
              </a:rPr>
              <a:t>requer</a:t>
            </a:r>
            <a:r>
              <a:rPr lang="en-US" b="0" i="0" dirty="0">
                <a:solidFill>
                  <a:srgbClr val="162E47"/>
                </a:solidFill>
                <a:effectLst/>
                <a:latin typeface="Hind"/>
              </a:rPr>
              <a:t> </a:t>
            </a:r>
            <a:r>
              <a:rPr lang="en-US" b="0" i="0" dirty="0" err="1">
                <a:solidFill>
                  <a:srgbClr val="162E47"/>
                </a:solidFill>
                <a:effectLst/>
                <a:latin typeface="Hind"/>
              </a:rPr>
              <a:t>capacidade</a:t>
            </a:r>
            <a:r>
              <a:rPr lang="en-US" b="0" i="0" dirty="0">
                <a:solidFill>
                  <a:srgbClr val="162E47"/>
                </a:solidFill>
                <a:effectLst/>
                <a:latin typeface="Hind"/>
              </a:rPr>
              <a:t> e </a:t>
            </a:r>
            <a:r>
              <a:rPr lang="en-US" b="0" i="0" dirty="0" err="1">
                <a:solidFill>
                  <a:srgbClr val="162E47"/>
                </a:solidFill>
                <a:effectLst/>
                <a:latin typeface="Hind"/>
              </a:rPr>
              <a:t>resiliência</a:t>
            </a:r>
            <a:r>
              <a:rPr lang="en-US" b="0" i="0" dirty="0">
                <a:solidFill>
                  <a:srgbClr val="162E47"/>
                </a:solidFill>
                <a:effectLst/>
                <a:latin typeface="Hind"/>
              </a:rPr>
              <a:t>.</a:t>
            </a:r>
          </a:p>
          <a:p>
            <a:pPr lvl="1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62E47"/>
                </a:solidFill>
                <a:effectLst/>
                <a:latin typeface="Hind"/>
              </a:rPr>
              <a:t>A </a:t>
            </a:r>
            <a:r>
              <a:rPr lang="en-US" b="0" i="0" dirty="0" err="1">
                <a:solidFill>
                  <a:srgbClr val="162E47"/>
                </a:solidFill>
                <a:effectLst/>
                <a:latin typeface="Hind"/>
              </a:rPr>
              <a:t>ansiedade</a:t>
            </a:r>
            <a:r>
              <a:rPr lang="en-US" b="0" i="0" dirty="0">
                <a:solidFill>
                  <a:srgbClr val="162E47"/>
                </a:solidFill>
                <a:effectLst/>
                <a:latin typeface="Hind"/>
              </a:rPr>
              <a:t>, </a:t>
            </a:r>
            <a:r>
              <a:rPr lang="en-US" b="0" i="0" dirty="0" err="1">
                <a:solidFill>
                  <a:srgbClr val="162E47"/>
                </a:solidFill>
                <a:effectLst/>
                <a:latin typeface="Hind"/>
              </a:rPr>
              <a:t>requer</a:t>
            </a:r>
            <a:r>
              <a:rPr lang="en-US" b="0" i="0" dirty="0">
                <a:solidFill>
                  <a:srgbClr val="162E47"/>
                </a:solidFill>
                <a:effectLst/>
                <a:latin typeface="Hind"/>
              </a:rPr>
              <a:t> </a:t>
            </a:r>
            <a:r>
              <a:rPr lang="en-US" b="0" i="0" dirty="0" err="1">
                <a:solidFill>
                  <a:srgbClr val="162E47"/>
                </a:solidFill>
                <a:effectLst/>
                <a:latin typeface="Hind"/>
              </a:rPr>
              <a:t>empatia</a:t>
            </a:r>
            <a:r>
              <a:rPr lang="en-US" b="0" i="0" dirty="0">
                <a:solidFill>
                  <a:srgbClr val="162E47"/>
                </a:solidFill>
                <a:effectLst/>
                <a:latin typeface="Hind"/>
              </a:rPr>
              <a:t> e </a:t>
            </a:r>
            <a:r>
              <a:rPr lang="en-US" b="0" i="0" dirty="0" err="1">
                <a:solidFill>
                  <a:srgbClr val="162E47"/>
                </a:solidFill>
                <a:effectLst/>
                <a:latin typeface="Hind"/>
              </a:rPr>
              <a:t>atenção</a:t>
            </a:r>
            <a:r>
              <a:rPr lang="en-US" b="0" i="0" dirty="0">
                <a:solidFill>
                  <a:srgbClr val="162E47"/>
                </a:solidFill>
                <a:effectLst/>
                <a:latin typeface="Hind"/>
              </a:rPr>
              <a:t> plena.</a:t>
            </a:r>
          </a:p>
          <a:p>
            <a:pPr lvl="1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62E47"/>
                </a:solidFill>
                <a:effectLst/>
                <a:latin typeface="Hind"/>
              </a:rPr>
              <a:t>A </a:t>
            </a:r>
            <a:r>
              <a:rPr lang="en-US" b="0" i="0" dirty="0" err="1">
                <a:solidFill>
                  <a:srgbClr val="162E47"/>
                </a:solidFill>
                <a:effectLst/>
                <a:latin typeface="Hind"/>
              </a:rPr>
              <a:t>não</a:t>
            </a:r>
            <a:r>
              <a:rPr lang="en-US" b="0" i="0" dirty="0">
                <a:solidFill>
                  <a:srgbClr val="162E47"/>
                </a:solidFill>
                <a:effectLst/>
                <a:latin typeface="Hind"/>
              </a:rPr>
              <a:t> </a:t>
            </a:r>
            <a:r>
              <a:rPr lang="en-US" b="0" i="0" dirty="0" err="1">
                <a:solidFill>
                  <a:srgbClr val="162E47"/>
                </a:solidFill>
                <a:effectLst/>
                <a:latin typeface="Hind"/>
              </a:rPr>
              <a:t>linearidade</a:t>
            </a:r>
            <a:r>
              <a:rPr lang="en-US" b="0" i="0" dirty="0">
                <a:solidFill>
                  <a:srgbClr val="162E47"/>
                </a:solidFill>
                <a:effectLst/>
                <a:latin typeface="Hind"/>
              </a:rPr>
              <a:t>, </a:t>
            </a:r>
            <a:r>
              <a:rPr lang="en-US" b="0" i="0" dirty="0" err="1">
                <a:solidFill>
                  <a:srgbClr val="162E47"/>
                </a:solidFill>
                <a:effectLst/>
                <a:latin typeface="Hind"/>
              </a:rPr>
              <a:t>exige</a:t>
            </a:r>
            <a:r>
              <a:rPr lang="en-US" b="0" i="0" dirty="0">
                <a:solidFill>
                  <a:srgbClr val="162E47"/>
                </a:solidFill>
                <a:effectLst/>
                <a:latin typeface="Hind"/>
              </a:rPr>
              <a:t> </a:t>
            </a:r>
            <a:r>
              <a:rPr lang="en-US" b="0" i="0" dirty="0" err="1">
                <a:solidFill>
                  <a:srgbClr val="162E47"/>
                </a:solidFill>
                <a:effectLst/>
                <a:latin typeface="Hind"/>
              </a:rPr>
              <a:t>contexto</a:t>
            </a:r>
            <a:r>
              <a:rPr lang="en-US" b="0" i="0" dirty="0">
                <a:solidFill>
                  <a:srgbClr val="162E47"/>
                </a:solidFill>
                <a:effectLst/>
                <a:latin typeface="Hind"/>
              </a:rPr>
              <a:t> e </a:t>
            </a:r>
            <a:r>
              <a:rPr lang="en-US" b="0" i="0" dirty="0" err="1">
                <a:solidFill>
                  <a:srgbClr val="162E47"/>
                </a:solidFill>
                <a:effectLst/>
                <a:latin typeface="Hind"/>
              </a:rPr>
              <a:t>adaptabilidade</a:t>
            </a:r>
            <a:r>
              <a:rPr lang="en-US" b="0" i="0" dirty="0">
                <a:solidFill>
                  <a:srgbClr val="162E47"/>
                </a:solidFill>
                <a:effectLst/>
                <a:latin typeface="Hind"/>
              </a:rPr>
              <a:t>.</a:t>
            </a:r>
          </a:p>
          <a:p>
            <a:pPr lvl="1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62E47"/>
                </a:solidFill>
                <a:effectLst/>
                <a:latin typeface="Hind"/>
              </a:rPr>
              <a:t>A </a:t>
            </a:r>
            <a:r>
              <a:rPr lang="en-US" b="0" i="0" dirty="0" err="1">
                <a:solidFill>
                  <a:srgbClr val="162E47"/>
                </a:solidFill>
                <a:effectLst/>
                <a:latin typeface="Hind"/>
              </a:rPr>
              <a:t>incompreensibilidade</a:t>
            </a:r>
            <a:r>
              <a:rPr lang="en-US" b="0" i="0" dirty="0">
                <a:solidFill>
                  <a:srgbClr val="162E47"/>
                </a:solidFill>
                <a:effectLst/>
                <a:latin typeface="Hind"/>
              </a:rPr>
              <a:t>, </a:t>
            </a:r>
            <a:r>
              <a:rPr lang="en-US" b="0" i="0" dirty="0" err="1">
                <a:solidFill>
                  <a:srgbClr val="162E47"/>
                </a:solidFill>
                <a:effectLst/>
                <a:latin typeface="Hind"/>
              </a:rPr>
              <a:t>exige</a:t>
            </a:r>
            <a:r>
              <a:rPr lang="en-US" b="0" i="0" dirty="0">
                <a:solidFill>
                  <a:srgbClr val="162E47"/>
                </a:solidFill>
                <a:effectLst/>
                <a:latin typeface="Hind"/>
              </a:rPr>
              <a:t> </a:t>
            </a:r>
            <a:r>
              <a:rPr lang="en-US" b="0" i="0" dirty="0" err="1">
                <a:solidFill>
                  <a:srgbClr val="162E47"/>
                </a:solidFill>
                <a:effectLst/>
                <a:latin typeface="Hind"/>
              </a:rPr>
              <a:t>transparência</a:t>
            </a:r>
            <a:r>
              <a:rPr lang="en-US" b="0" i="0" dirty="0">
                <a:solidFill>
                  <a:srgbClr val="162E47"/>
                </a:solidFill>
                <a:effectLst/>
                <a:latin typeface="Hind"/>
              </a:rPr>
              <a:t> e </a:t>
            </a:r>
            <a:r>
              <a:rPr lang="en-US" b="0" i="0" dirty="0" err="1">
                <a:solidFill>
                  <a:srgbClr val="162E47"/>
                </a:solidFill>
                <a:effectLst/>
                <a:latin typeface="Hind"/>
              </a:rPr>
              <a:t>intuição</a:t>
            </a:r>
            <a:r>
              <a:rPr lang="en-US" b="0" i="0" dirty="0">
                <a:solidFill>
                  <a:srgbClr val="162E47"/>
                </a:solidFill>
                <a:effectLst/>
                <a:latin typeface="Hind"/>
              </a:rPr>
              <a:t>.</a:t>
            </a:r>
          </a:p>
        </p:txBody>
      </p:sp>
      <p:sp>
        <p:nvSpPr>
          <p:cNvPr id="4" name="Marcador de Posição do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Soft Skills</a:t>
            </a:r>
          </a:p>
        </p:txBody>
      </p:sp>
      <p:sp>
        <p:nvSpPr>
          <p:cNvPr id="5" name="Marcador de Posição do Número do Diapositivo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2F9FA2-377D-4625-AA68-7614847D7B9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0979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PT"/>
              <a:t>Clique para editar o estilo de subtítulo do Modelo Global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D92BC-42A9-434B-8530-ADBF4485E407}" type="datetimeFigureOut">
              <a:rPr lang="en-US" smtClean="0"/>
              <a:pPr/>
              <a:t>11/9/2024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89F9E-9962-4B7B-BA18-A15907CCC6BF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686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D92BC-42A9-434B-8530-ADBF4485E407}" type="datetimeFigureOut">
              <a:rPr lang="en-US" smtClean="0"/>
              <a:pPr/>
              <a:t>11/9/2024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89F9E-9962-4B7B-BA18-A15907CCC6BF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50385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D92BC-42A9-434B-8530-ADBF4485E407}" type="datetimeFigureOut">
              <a:rPr lang="en-US" smtClean="0"/>
              <a:pPr/>
              <a:t>11/9/2024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89F9E-9962-4B7B-BA18-A15907CCC6BF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96526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D92BC-42A9-434B-8530-ADBF4485E407}" type="datetimeFigureOut">
              <a:rPr lang="en-US" smtClean="0"/>
              <a:pPr/>
              <a:t>11/9/2024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89F9E-9962-4B7B-BA18-A15907CCC6BF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3752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D92BC-42A9-434B-8530-ADBF4485E407}" type="datetimeFigureOut">
              <a:rPr lang="en-US" smtClean="0"/>
              <a:pPr/>
              <a:t>11/9/2024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89F9E-9962-4B7B-BA18-A15907CCC6BF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86557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D92BC-42A9-434B-8530-ADBF4485E407}" type="datetimeFigureOut">
              <a:rPr lang="en-US" smtClean="0"/>
              <a:pPr/>
              <a:t>11/9/2024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89F9E-9962-4B7B-BA18-A15907CCC6BF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47930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D92BC-42A9-434B-8530-ADBF4485E407}" type="datetimeFigureOut">
              <a:rPr lang="en-US" smtClean="0"/>
              <a:pPr/>
              <a:t>11/9/2024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89F9E-9962-4B7B-BA18-A15907CCC6BF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45368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D92BC-42A9-434B-8530-ADBF4485E407}" type="datetimeFigureOut">
              <a:rPr lang="en-US" smtClean="0"/>
              <a:pPr/>
              <a:t>11/9/2024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89F9E-9962-4B7B-BA18-A15907CCC6BF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81071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D92BC-42A9-434B-8530-ADBF4485E407}" type="datetimeFigureOut">
              <a:rPr lang="en-US" smtClean="0"/>
              <a:pPr/>
              <a:t>11/9/2024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89F9E-9962-4B7B-BA18-A15907CCC6BF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29322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D92BC-42A9-434B-8530-ADBF4485E407}" type="datetimeFigureOut">
              <a:rPr lang="en-US" smtClean="0"/>
              <a:pPr/>
              <a:t>11/9/2024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89F9E-9962-4B7B-BA18-A15907CCC6BF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16602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9D0D92BC-42A9-434B-8530-ADBF4485E407}" type="datetimeFigureOut">
              <a:rPr lang="en-US" smtClean="0"/>
              <a:pPr/>
              <a:t>11/9/2024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89F9E-9962-4B7B-BA18-A15907CCC6BF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58686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9D0D92BC-42A9-434B-8530-ADBF4485E407}" type="datetimeFigureOut">
              <a:rPr lang="en-US" smtClean="0"/>
              <a:pPr/>
              <a:t>11/9/2024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A0289F9E-9962-4B7B-BA18-A15907CCC6BF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203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4" r:id="rId1"/>
    <p:sldLayoutId id="2147483765" r:id="rId2"/>
    <p:sldLayoutId id="2147483766" r:id="rId3"/>
    <p:sldLayoutId id="2147483767" r:id="rId4"/>
    <p:sldLayoutId id="2147483768" r:id="rId5"/>
    <p:sldLayoutId id="2147483769" r:id="rId6"/>
    <p:sldLayoutId id="2147483770" r:id="rId7"/>
    <p:sldLayoutId id="2147483771" r:id="rId8"/>
    <p:sldLayoutId id="2147483772" r:id="rId9"/>
    <p:sldLayoutId id="2147483773" r:id="rId10"/>
    <p:sldLayoutId id="2147483774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3.jpeg"/><Relationship Id="rId7" Type="http://schemas.openxmlformats.org/officeDocument/2006/relationships/image" Target="../media/image2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hyperlink" Target="https://stephangrabmeier.de/bani-vs-vuca/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tiff"/><Relationship Id="rId13" Type="http://schemas.openxmlformats.org/officeDocument/2006/relationships/image" Target="../media/image35.jpeg"/><Relationship Id="rId18" Type="http://schemas.openxmlformats.org/officeDocument/2006/relationships/image" Target="../media/image40.jpeg"/><Relationship Id="rId26" Type="http://schemas.openxmlformats.org/officeDocument/2006/relationships/image" Target="../media/image48.jpeg"/><Relationship Id="rId3" Type="http://schemas.openxmlformats.org/officeDocument/2006/relationships/image" Target="../media/image25.tiff"/><Relationship Id="rId21" Type="http://schemas.openxmlformats.org/officeDocument/2006/relationships/image" Target="../media/image43.jpeg"/><Relationship Id="rId7" Type="http://schemas.openxmlformats.org/officeDocument/2006/relationships/image" Target="../media/image29.tiff"/><Relationship Id="rId12" Type="http://schemas.openxmlformats.org/officeDocument/2006/relationships/image" Target="../media/image34.jpg"/><Relationship Id="rId17" Type="http://schemas.openxmlformats.org/officeDocument/2006/relationships/image" Target="../media/image39.jpeg"/><Relationship Id="rId25" Type="http://schemas.openxmlformats.org/officeDocument/2006/relationships/image" Target="../media/image47.jpe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38.jpeg"/><Relationship Id="rId20" Type="http://schemas.openxmlformats.org/officeDocument/2006/relationships/image" Target="../media/image42.jpeg"/><Relationship Id="rId29" Type="http://schemas.openxmlformats.org/officeDocument/2006/relationships/image" Target="../media/image5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.tiff"/><Relationship Id="rId11" Type="http://schemas.openxmlformats.org/officeDocument/2006/relationships/image" Target="../media/image33.jpg"/><Relationship Id="rId24" Type="http://schemas.openxmlformats.org/officeDocument/2006/relationships/image" Target="../media/image46.jpeg"/><Relationship Id="rId32" Type="http://schemas.openxmlformats.org/officeDocument/2006/relationships/image" Target="../media/image54.jpeg"/><Relationship Id="rId5" Type="http://schemas.openxmlformats.org/officeDocument/2006/relationships/image" Target="../media/image27.tiff"/><Relationship Id="rId15" Type="http://schemas.openxmlformats.org/officeDocument/2006/relationships/image" Target="../media/image37.jpeg"/><Relationship Id="rId23" Type="http://schemas.openxmlformats.org/officeDocument/2006/relationships/image" Target="../media/image45.jpeg"/><Relationship Id="rId28" Type="http://schemas.openxmlformats.org/officeDocument/2006/relationships/image" Target="../media/image50.jpeg"/><Relationship Id="rId10" Type="http://schemas.openxmlformats.org/officeDocument/2006/relationships/image" Target="../media/image32.tiff"/><Relationship Id="rId19" Type="http://schemas.openxmlformats.org/officeDocument/2006/relationships/image" Target="../media/image41.jpeg"/><Relationship Id="rId31" Type="http://schemas.openxmlformats.org/officeDocument/2006/relationships/image" Target="../media/image53.jpeg"/><Relationship Id="rId4" Type="http://schemas.openxmlformats.org/officeDocument/2006/relationships/image" Target="../media/image26.tiff"/><Relationship Id="rId9" Type="http://schemas.openxmlformats.org/officeDocument/2006/relationships/image" Target="../media/image31.tiff"/><Relationship Id="rId14" Type="http://schemas.openxmlformats.org/officeDocument/2006/relationships/image" Target="../media/image36.jpeg"/><Relationship Id="rId22" Type="http://schemas.openxmlformats.org/officeDocument/2006/relationships/image" Target="../media/image44.jpeg"/><Relationship Id="rId27" Type="http://schemas.openxmlformats.org/officeDocument/2006/relationships/image" Target="../media/image49.png"/><Relationship Id="rId30" Type="http://schemas.openxmlformats.org/officeDocument/2006/relationships/image" Target="../media/image52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2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jpeg"/><Relationship Id="rId3" Type="http://schemas.openxmlformats.org/officeDocument/2006/relationships/diagramLayout" Target="../diagrams/layout12.xml"/><Relationship Id="rId7" Type="http://schemas.openxmlformats.org/officeDocument/2006/relationships/image" Target="../media/image74.jpeg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10" Type="http://schemas.openxmlformats.org/officeDocument/2006/relationships/image" Target="../media/image77.png"/><Relationship Id="rId4" Type="http://schemas.openxmlformats.org/officeDocument/2006/relationships/diagramQuickStyle" Target="../diagrams/quickStyle12.xml"/><Relationship Id="rId9" Type="http://schemas.openxmlformats.org/officeDocument/2006/relationships/image" Target="../media/image7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2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4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Picture 3" descr="Manípulos ligado ao fundo polígonos">
            <a:extLst>
              <a:ext uri="{FF2B5EF4-FFF2-40B4-BE49-F238E27FC236}">
                <a16:creationId xmlns:a16="http://schemas.microsoft.com/office/drawing/2014/main" id="{A07A2DEC-A40F-4254-5FE7-A3F987BAF4A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alphaModFix amt="50000"/>
          </a:blip>
          <a:srcRect t="12050" b="368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EB37122-5AB1-695A-B8C2-C9379F5A1E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0200" y="2386744"/>
            <a:ext cx="8991600" cy="1645920"/>
          </a:xfrm>
        </p:spPr>
        <p:txBody>
          <a:bodyPr>
            <a:normAutofit/>
          </a:bodyPr>
          <a:lstStyle/>
          <a:p>
            <a:r>
              <a:rPr lang="pt-PT" sz="3200" dirty="0">
                <a:effectLst/>
                <a:latin typeface="Helvetica" pitchFamily="2" charset="0"/>
              </a:rPr>
              <a:t>Principais </a:t>
            </a:r>
            <a:r>
              <a:rPr lang="pt-PT" sz="3200" dirty="0">
                <a:solidFill>
                  <a:srgbClr val="FF0000"/>
                </a:solidFill>
                <a:effectLst/>
                <a:latin typeface="Helvetica" pitchFamily="2" charset="0"/>
              </a:rPr>
              <a:t>desafios</a:t>
            </a:r>
            <a:r>
              <a:rPr lang="pt-PT" sz="3200" dirty="0">
                <a:effectLst/>
                <a:latin typeface="Helvetica" pitchFamily="2" charset="0"/>
              </a:rPr>
              <a:t> à liderança - da geração </a:t>
            </a:r>
            <a:r>
              <a:rPr lang="pt-PT" sz="3200" i="1" dirty="0" err="1">
                <a:effectLst/>
                <a:latin typeface="Helvetica" pitchFamily="2" charset="0"/>
              </a:rPr>
              <a:t>MillenNials</a:t>
            </a:r>
            <a:r>
              <a:rPr lang="pt-PT" sz="3200" dirty="0">
                <a:effectLst/>
                <a:latin typeface="Helvetica" pitchFamily="2" charset="0"/>
              </a:rPr>
              <a:t> à </a:t>
            </a:r>
            <a:r>
              <a:rPr lang="pt-PT" sz="3200" i="1" dirty="0" err="1">
                <a:effectLst/>
                <a:latin typeface="Helvetica" pitchFamily="2" charset="0"/>
              </a:rPr>
              <a:t>Alpha</a:t>
            </a:r>
            <a:endParaRPr lang="pt-PT" sz="3200" i="1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3247FB2-E0F4-8819-E888-2F2BB6A522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</p:spPr>
        <p:txBody>
          <a:bodyPr>
            <a:normAutofit/>
          </a:bodyPr>
          <a:lstStyle/>
          <a:p>
            <a:r>
              <a:rPr lang="pt-PT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Manuel Salvador Araújo (PhD)</a:t>
            </a:r>
          </a:p>
          <a:p>
            <a:r>
              <a:rPr lang="pt-PT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ISCAP-</a:t>
            </a:r>
            <a:r>
              <a:rPr lang="pt-PT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P.Porto</a:t>
            </a:r>
            <a:endParaRPr lang="pt-PT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5" name="Picture 4" descr="PPorto—branco—opaco-01.png">
            <a:extLst>
              <a:ext uri="{FF2B5EF4-FFF2-40B4-BE49-F238E27FC236}">
                <a16:creationId xmlns:a16="http://schemas.microsoft.com/office/drawing/2014/main" id="{2241F1D0-B836-28AA-4E79-47E7B0FCF55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0359" y="-14459"/>
            <a:ext cx="1991640" cy="437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5759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Marcador de Posição de Conteúdo 32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98547" y="0"/>
            <a:ext cx="9761837" cy="6793394"/>
          </a:xfrm>
          <a:prstGeom prst="rect">
            <a:avLst/>
          </a:prstGeom>
        </p:spPr>
      </p:pic>
      <p:pic>
        <p:nvPicPr>
          <p:cNvPr id="4" name="Picture 4" descr="PPorto—branco—opaco-01.png">
            <a:extLst>
              <a:ext uri="{FF2B5EF4-FFF2-40B4-BE49-F238E27FC236}">
                <a16:creationId xmlns:a16="http://schemas.microsoft.com/office/drawing/2014/main" id="{9C345C62-7229-7647-A2BF-1E3A0B7FCDE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0359" y="-14459"/>
            <a:ext cx="1991640" cy="437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1263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Futuro das estradas: as vantagens da sustentabilidade - Radar do ..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92000" cy="6838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ángulo 5"/>
          <p:cNvSpPr/>
          <p:nvPr/>
        </p:nvSpPr>
        <p:spPr>
          <a:xfrm>
            <a:off x="390786" y="882601"/>
            <a:ext cx="2979405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6600" b="1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BRITTLE</a:t>
            </a:r>
            <a:endParaRPr lang="es-ES" sz="4800" b="1" dirty="0">
              <a:ln w="0"/>
              <a:solidFill>
                <a:srgbClr val="FFC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Rectángulo 7"/>
          <p:cNvSpPr/>
          <p:nvPr/>
        </p:nvSpPr>
        <p:spPr>
          <a:xfrm>
            <a:off x="1793388" y="2591091"/>
            <a:ext cx="3427541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6600" b="1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ANSIOSO</a:t>
            </a:r>
            <a:endParaRPr lang="es-ES" sz="4800" b="1" dirty="0">
              <a:ln w="0"/>
              <a:solidFill>
                <a:srgbClr val="FFC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Rectángulo 8"/>
          <p:cNvSpPr/>
          <p:nvPr/>
        </p:nvSpPr>
        <p:spPr>
          <a:xfrm>
            <a:off x="3256147" y="4137923"/>
            <a:ext cx="4540603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6600" b="1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NÃO LINEAR</a:t>
            </a:r>
            <a:endParaRPr lang="es-ES" sz="4800" b="1" dirty="0">
              <a:ln w="0"/>
              <a:solidFill>
                <a:srgbClr val="FFC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Rectángulo 9"/>
          <p:cNvSpPr/>
          <p:nvPr/>
        </p:nvSpPr>
        <p:spPr>
          <a:xfrm>
            <a:off x="2889199" y="5745110"/>
            <a:ext cx="6930295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6600" b="1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INCOMPREENSÍVEL</a:t>
            </a:r>
            <a:endParaRPr lang="es-ES" sz="4800" b="1" dirty="0">
              <a:ln w="0"/>
              <a:solidFill>
                <a:srgbClr val="FFC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Marcador de Posição do Rodapé 1">
            <a:extLst>
              <a:ext uri="{FF2B5EF4-FFF2-40B4-BE49-F238E27FC236}">
                <a16:creationId xmlns:a16="http://schemas.microsoft.com/office/drawing/2014/main" id="{0E64CFDA-3AB5-8948-8DEE-F88B411066D6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/>
        <p:txBody>
          <a:bodyPr/>
          <a:lstStyle/>
          <a:p>
            <a:r>
              <a:rPr lang="en-GB" dirty="0"/>
              <a:t>Soft skills</a:t>
            </a:r>
          </a:p>
        </p:txBody>
      </p:sp>
      <p:pic>
        <p:nvPicPr>
          <p:cNvPr id="5124" name="Picture 4" descr="Ver detalhe da imagem relacionada">
            <a:extLst>
              <a:ext uri="{FF2B5EF4-FFF2-40B4-BE49-F238E27FC236}">
                <a16:creationId xmlns:a16="http://schemas.microsoft.com/office/drawing/2014/main" id="{7F0B5D0A-E5A9-4B41-A2C1-10B1E35663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925"/>
          <a:stretch/>
        </p:blipFill>
        <p:spPr bwMode="auto">
          <a:xfrm>
            <a:off x="10673682" y="5314737"/>
            <a:ext cx="1395413" cy="1383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Resultado de imagem para frágil">
            <a:extLst>
              <a:ext uri="{FF2B5EF4-FFF2-40B4-BE49-F238E27FC236}">
                <a16:creationId xmlns:a16="http://schemas.microsoft.com/office/drawing/2014/main" id="{4CFBC00A-EB13-4366-A796-6339D44ABA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58"/>
          <a:stretch/>
        </p:blipFill>
        <p:spPr bwMode="auto">
          <a:xfrm>
            <a:off x="3856762" y="545068"/>
            <a:ext cx="1388063" cy="1423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A325E50-F4EE-42E0-B024-DDA542FA63A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7894" b="18366"/>
          <a:stretch/>
        </p:blipFill>
        <p:spPr>
          <a:xfrm>
            <a:off x="5660314" y="2275647"/>
            <a:ext cx="1388063" cy="1423440"/>
          </a:xfrm>
          <a:prstGeom prst="rect">
            <a:avLst/>
          </a:prstGeom>
        </p:spPr>
      </p:pic>
      <p:pic>
        <p:nvPicPr>
          <p:cNvPr id="5130" name="Picture 10" descr="Ver a imagem de origem">
            <a:extLst>
              <a:ext uri="{FF2B5EF4-FFF2-40B4-BE49-F238E27FC236}">
                <a16:creationId xmlns:a16="http://schemas.microsoft.com/office/drawing/2014/main" id="{787F0F5A-A256-4CA4-AB7E-2282110756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8961" y="3822479"/>
            <a:ext cx="1395413" cy="1423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PPorto—branco—opaco-01.png">
            <a:extLst>
              <a:ext uri="{FF2B5EF4-FFF2-40B4-BE49-F238E27FC236}">
                <a16:creationId xmlns:a16="http://schemas.microsoft.com/office/drawing/2014/main" id="{A5AC5254-CCCD-194B-9AEE-5B1AF526226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0359" y="-14459"/>
            <a:ext cx="1991640" cy="437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646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/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C2718-7B44-4EAE-8A6A-C81ADF80D4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204260"/>
            <a:ext cx="7729728" cy="1188720"/>
          </a:xfrm>
        </p:spPr>
        <p:txBody>
          <a:bodyPr/>
          <a:lstStyle/>
          <a:p>
            <a:r>
              <a:rPr lang="pt-PT" dirty="0"/>
              <a:t>SOLUTIONS TO </a:t>
            </a:r>
            <a:r>
              <a:rPr lang="pt-PT" b="1" dirty="0">
                <a:solidFill>
                  <a:srgbClr val="FF0000"/>
                </a:solidFill>
              </a:rPr>
              <a:t>BANI</a:t>
            </a:r>
            <a:r>
              <a:rPr lang="pt-PT" dirty="0"/>
              <a:t> WORLD</a:t>
            </a:r>
            <a:endParaRPr lang="en-GB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9AA2B274-0650-41BC-8EEA-C39494E534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528" b="7963"/>
          <a:stretch/>
        </p:blipFill>
        <p:spPr bwMode="auto">
          <a:xfrm>
            <a:off x="400050" y="1249837"/>
            <a:ext cx="11048999" cy="5231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F385DEF-632F-4610-BE8C-A9CEF5DAA83A}"/>
              </a:ext>
            </a:extLst>
          </p:cNvPr>
          <p:cNvSpPr txBox="1"/>
          <p:nvPr/>
        </p:nvSpPr>
        <p:spPr>
          <a:xfrm>
            <a:off x="997744" y="6016109"/>
            <a:ext cx="80914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hlinkClick r:id="rId4"/>
              </a:rPr>
              <a:t>Adapted from: BANI vs. VUCA - Stephan </a:t>
            </a:r>
            <a:r>
              <a:rPr lang="en-GB" dirty="0" err="1">
                <a:hlinkClick r:id="rId4"/>
              </a:rPr>
              <a:t>Grabmeier</a:t>
            </a:r>
            <a:endParaRPr lang="en-GB" dirty="0"/>
          </a:p>
        </p:txBody>
      </p:sp>
      <p:pic>
        <p:nvPicPr>
          <p:cNvPr id="6" name="Picture 4" descr="PPorto—branco—opaco-01.png">
            <a:extLst>
              <a:ext uri="{FF2B5EF4-FFF2-40B4-BE49-F238E27FC236}">
                <a16:creationId xmlns:a16="http://schemas.microsoft.com/office/drawing/2014/main" id="{564B03C8-2A50-7847-B141-973FD7BDF44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0359" y="-14459"/>
            <a:ext cx="1991640" cy="437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5282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7" descr="Terra verde e seco">
            <a:extLst>
              <a:ext uri="{FF2B5EF4-FFF2-40B4-BE49-F238E27FC236}">
                <a16:creationId xmlns:a16="http://schemas.microsoft.com/office/drawing/2014/main" id="{E033E295-AEF4-0F7F-963F-CBD60FAD863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160" r="10616" b="-1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260E04A-3E5E-2F6C-DC02-9B3E0C8257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3223" y="1394680"/>
            <a:ext cx="10058400" cy="145104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spcAft>
                <a:spcPts val="600"/>
              </a:spcAft>
            </a:pPr>
            <a:r>
              <a:rPr lang="pt-PT" sz="4000" dirty="0"/>
              <a:t>A civilização humana já passou por diferentes crises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6F3D8D03-45BE-B49A-6EA1-3E91400269A5}"/>
              </a:ext>
            </a:extLst>
          </p:cNvPr>
          <p:cNvSpPr txBox="1">
            <a:spLocks/>
          </p:cNvSpPr>
          <p:nvPr/>
        </p:nvSpPr>
        <p:spPr>
          <a:xfrm>
            <a:off x="1100051" y="4072043"/>
            <a:ext cx="10058400" cy="128270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1000"/>
              </a:spcBef>
            </a:pPr>
            <a:r>
              <a:rPr lang="en-US" sz="240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Todas</a:t>
            </a:r>
            <a:r>
              <a:rPr lang="en-US" sz="24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as </a:t>
            </a:r>
            <a:r>
              <a:rPr lang="en-US" sz="240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gerações</a:t>
            </a:r>
            <a:r>
              <a:rPr lang="en-US" sz="24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têm</a:t>
            </a:r>
            <a:r>
              <a:rPr lang="en-US" sz="24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crises para resolver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8A527A8F-0192-41E0-2F29-27E8AB9C90A8}"/>
              </a:ext>
            </a:extLst>
          </p:cNvPr>
          <p:cNvSpPr/>
          <p:nvPr/>
        </p:nvSpPr>
        <p:spPr>
          <a:xfrm rot="19151813">
            <a:off x="1840034" y="2802111"/>
            <a:ext cx="7891189" cy="14465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pt-PT" sz="8800" b="1" dirty="0">
                <a:ln/>
                <a:solidFill>
                  <a:srgbClr val="FF0000"/>
                </a:solidFill>
              </a:rPr>
              <a:t>CRÍTICA</a:t>
            </a:r>
            <a:endParaRPr lang="pt-PT" sz="8800" b="1" cap="none" spc="0" dirty="0">
              <a:ln/>
              <a:solidFill>
                <a:srgbClr val="FF000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2599130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132205-9C4F-1CFE-E01F-92B1E9F969A2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FFFFFF"/>
          </a:solidFill>
          <a:ln>
            <a:solidFill>
              <a:srgbClr val="262626"/>
            </a:solidFill>
          </a:ln>
        </p:spPr>
        <p:txBody>
          <a:bodyPr>
            <a:normAutofit/>
          </a:bodyPr>
          <a:lstStyle/>
          <a:p>
            <a:r>
              <a:rPr lang="pt-PT" dirty="0"/>
              <a:t>II - Diferentes gerações</a:t>
            </a:r>
          </a:p>
        </p:txBody>
      </p:sp>
      <p:graphicFrame>
        <p:nvGraphicFramePr>
          <p:cNvPr id="5" name="Marcador de Posição de Conteúdo 2">
            <a:extLst>
              <a:ext uri="{FF2B5EF4-FFF2-40B4-BE49-F238E27FC236}">
                <a16:creationId xmlns:a16="http://schemas.microsoft.com/office/drawing/2014/main" id="{B520B966-6AD5-C394-8C32-28EB71AD085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40090479"/>
              </p:ext>
            </p:extLst>
          </p:nvPr>
        </p:nvGraphicFramePr>
        <p:xfrm>
          <a:off x="6735763" y="804863"/>
          <a:ext cx="4816475" cy="52482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6351671E-707E-E84A-3DF6-47F5D81E86F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2894755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E866FF9-A729-45F0-A163-10E89E8716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738255" cy="685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32C8F9E-F0FA-DC55-FD6B-70BAF33F29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681105"/>
            <a:ext cx="3401568" cy="1495794"/>
          </a:xfrm>
          <a:solidFill>
            <a:srgbClr val="FFFFFF"/>
          </a:solidFill>
          <a:ln>
            <a:solidFill>
              <a:srgbClr val="262626"/>
            </a:solidFill>
          </a:ln>
        </p:spPr>
        <p:txBody>
          <a:bodyPr>
            <a:normAutofit/>
          </a:bodyPr>
          <a:lstStyle/>
          <a:p>
            <a:r>
              <a:rPr lang="pt-PT" dirty="0"/>
              <a:t>Gerações</a:t>
            </a: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804366F-2366-4688-98E7-B101C7BC61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3278" y="0"/>
            <a:ext cx="7438722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Marcador de Posição de Conteúdo 2">
            <a:extLst>
              <a:ext uri="{FF2B5EF4-FFF2-40B4-BE49-F238E27FC236}">
                <a16:creationId xmlns:a16="http://schemas.microsoft.com/office/drawing/2014/main" id="{287FC22F-D709-9AB3-9967-BCDEC6EB352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95339493"/>
              </p:ext>
            </p:extLst>
          </p:nvPr>
        </p:nvGraphicFramePr>
        <p:xfrm>
          <a:off x="5143500" y="639762"/>
          <a:ext cx="6405563" cy="60277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015139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arcador de Posição de Conteúdo 5">
            <a:extLst>
              <a:ext uri="{FF2B5EF4-FFF2-40B4-BE49-F238E27FC236}">
                <a16:creationId xmlns:a16="http://schemas.microsoft.com/office/drawing/2014/main" id="{E869EE7E-38E6-F94E-A8D7-F910626C4512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240791" y="1474671"/>
            <a:ext cx="1590931" cy="1491418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170377E0-81FF-F540-BD05-C523AC2335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492" y="2905841"/>
            <a:ext cx="1561326" cy="1459299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A3B19A84-6598-7740-9F10-028ED742F2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69909" y="-6017"/>
            <a:ext cx="1978610" cy="1489878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391152D2-00A2-5A4E-8920-1FFB38CF11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05413" y="1470773"/>
            <a:ext cx="2181338" cy="1459299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E00CA888-62FE-D14D-B4A2-10B5040886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48518" y="-1"/>
            <a:ext cx="1978611" cy="1483861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46C87892-55DD-6048-B1EA-473EEC96BE3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42549" y="1477315"/>
            <a:ext cx="1978611" cy="1459299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0C27DD86-E54E-A644-8669-04751DF7F81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9615" y="5447023"/>
            <a:ext cx="1549747" cy="1439393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705E9EA3-9A7A-3C42-998A-E793F31B904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27128" y="1477315"/>
            <a:ext cx="1893747" cy="1459299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600" y="4358269"/>
            <a:ext cx="1577000" cy="1254122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0594" y="1460831"/>
            <a:ext cx="1996207" cy="1418267"/>
          </a:xfrm>
          <a:prstGeom prst="rect">
            <a:avLst/>
          </a:prstGeom>
        </p:spPr>
      </p:pic>
      <p:pic>
        <p:nvPicPr>
          <p:cNvPr id="2054" name="Picture 6" descr="Trabalho remoto e híbrido: quais são as regras e as obrigações - Humberto  Pradi Advogados">
            <a:extLst>
              <a:ext uri="{FF2B5EF4-FFF2-40B4-BE49-F238E27FC236}">
                <a16:creationId xmlns:a16="http://schemas.microsoft.com/office/drawing/2014/main" id="{EE6EDA9D-9E5B-1157-6F1E-210A6A35C1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748" y="4343346"/>
            <a:ext cx="2080176" cy="1269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Desvendando a Crise Financeira de 2008: Lições Aprendidas e Impacto  Duradouro.">
            <a:extLst>
              <a:ext uri="{FF2B5EF4-FFF2-40B4-BE49-F238E27FC236}">
                <a16:creationId xmlns:a16="http://schemas.microsoft.com/office/drawing/2014/main" id="{4DA5F862-44A8-206A-91BC-A5708C4593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0833" y="2932695"/>
            <a:ext cx="1930627" cy="1408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Entre-os-Rios: 20 anos, 20 fotografias | Fotogaleria | PÚBLICO">
            <a:extLst>
              <a:ext uri="{FF2B5EF4-FFF2-40B4-BE49-F238E27FC236}">
                <a16:creationId xmlns:a16="http://schemas.microsoft.com/office/drawing/2014/main" id="{A971570B-A6C0-C59D-55EB-6CFA27B161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9388" y="2919870"/>
            <a:ext cx="2201764" cy="1398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Maior tragédia dos últimos 50 anos provocada por um incêndio em Portugal">
            <a:extLst>
              <a:ext uri="{FF2B5EF4-FFF2-40B4-BE49-F238E27FC236}">
                <a16:creationId xmlns:a16="http://schemas.microsoft.com/office/drawing/2014/main" id="{5A307CEE-8E9C-58D2-5603-7EE32431C1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8755" y="2901349"/>
            <a:ext cx="2251800" cy="1405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Sócrates é o político mais visado em escândalos em 40 anos de democracia">
            <a:extLst>
              <a:ext uri="{FF2B5EF4-FFF2-40B4-BE49-F238E27FC236}">
                <a16:creationId xmlns:a16="http://schemas.microsoft.com/office/drawing/2014/main" id="{9155D037-6CC9-86A2-7EFD-6CB472D31B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8250" y="2926758"/>
            <a:ext cx="1888593" cy="144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Ricardo Salgado e Manuel Pinho acusados de corrupção - CNN Portugal">
            <a:extLst>
              <a:ext uri="{FF2B5EF4-FFF2-40B4-BE49-F238E27FC236}">
                <a16:creationId xmlns:a16="http://schemas.microsoft.com/office/drawing/2014/main" id="{8CBB371C-0EE9-9896-14BF-C2E4BD986F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0006" y="2936475"/>
            <a:ext cx="2118752" cy="1394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Guerra Rússia-Ucrânia - SIC Notícias">
            <a:extLst>
              <a:ext uri="{FF2B5EF4-FFF2-40B4-BE49-F238E27FC236}">
                <a16:creationId xmlns:a16="http://schemas.microsoft.com/office/drawing/2014/main" id="{582A62B3-93B8-1C4A-0F57-2F89AFCD89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1906" y="4291435"/>
            <a:ext cx="2148649" cy="1267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 descr="Angela Merkel is the new president of the Gulbenkian Prize for Humanity  jury – Fundação Calouste Gulbenkian">
            <a:extLst>
              <a:ext uri="{FF2B5EF4-FFF2-40B4-BE49-F238E27FC236}">
                <a16:creationId xmlns:a16="http://schemas.microsoft.com/office/drawing/2014/main" id="{DACB37E4-11A5-D9C1-C912-1579798EDF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7129" y="16485"/>
            <a:ext cx="2472456" cy="1467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4" name="Picture 26" descr="Barack Obama - Bertrand Livreiros - livraria Online">
            <a:extLst>
              <a:ext uri="{FF2B5EF4-FFF2-40B4-BE49-F238E27FC236}">
                <a16:creationId xmlns:a16="http://schemas.microsoft.com/office/drawing/2014/main" id="{15F45571-DE2F-FE7C-A4AA-F3D6ACC38F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492" y="0"/>
            <a:ext cx="1530417" cy="1483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6" name="Picture 28" descr="Aníbal Cavaco Silva - Bertrand Livreiros - livraria Online">
            <a:extLst>
              <a:ext uri="{FF2B5EF4-FFF2-40B4-BE49-F238E27FC236}">
                <a16:creationId xmlns:a16="http://schemas.microsoft.com/office/drawing/2014/main" id="{50BDAAB0-22BE-8A86-2641-77DC87C52D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9351" y="-9189"/>
            <a:ext cx="1900276" cy="1483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8" name="Picture 30">
            <a:extLst>
              <a:ext uri="{FF2B5EF4-FFF2-40B4-BE49-F238E27FC236}">
                <a16:creationId xmlns:a16="http://schemas.microsoft.com/office/drawing/2014/main" id="{4DE032D7-9938-EED6-78F6-6DBFAD5218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9444" y="5625092"/>
            <a:ext cx="2080176" cy="1232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2" name="Picture 34" descr="Década de 2010 – RTP Arquivos">
            <a:extLst>
              <a:ext uri="{FF2B5EF4-FFF2-40B4-BE49-F238E27FC236}">
                <a16:creationId xmlns:a16="http://schemas.microsoft.com/office/drawing/2014/main" id="{D31C72C1-2FE4-AFD0-2C42-C4B3ADBEF6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8086" y="4321590"/>
            <a:ext cx="1843820" cy="1225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4" name="Picture 36" descr="Guerra na Palestina – a escalada fascista - A Terra é Redonda">
            <a:extLst>
              <a:ext uri="{FF2B5EF4-FFF2-40B4-BE49-F238E27FC236}">
                <a16:creationId xmlns:a16="http://schemas.microsoft.com/office/drawing/2014/main" id="{A0C02F07-C779-169B-C4AC-F5951A4779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0816" y="5615159"/>
            <a:ext cx="1947701" cy="1254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6" name="Picture 38" descr="Gouveia e Melo: os momentos e as frases do militar que só queria “cumprir a  missão” – NiT">
            <a:extLst>
              <a:ext uri="{FF2B5EF4-FFF2-40B4-BE49-F238E27FC236}">
                <a16:creationId xmlns:a16="http://schemas.microsoft.com/office/drawing/2014/main" id="{834ED5C0-64D7-5054-6A6D-22A826AA5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3261" y="4339929"/>
            <a:ext cx="1886745" cy="1272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92" name="Picture 44" descr="undefined">
            <a:extLst>
              <a:ext uri="{FF2B5EF4-FFF2-40B4-BE49-F238E27FC236}">
                <a16:creationId xmlns:a16="http://schemas.microsoft.com/office/drawing/2014/main" id="{98029D8C-81D1-17A2-7931-530C952AA4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0902" y="1464762"/>
            <a:ext cx="2187188" cy="1447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94" name="Picture 46" descr="Morte na Cova da Moura. Investigação sugere uso desproporcional e excessivo  de força – Observador">
            <a:extLst>
              <a:ext uri="{FF2B5EF4-FFF2-40B4-BE49-F238E27FC236}">
                <a16:creationId xmlns:a16="http://schemas.microsoft.com/office/drawing/2014/main" id="{DCA11C13-B872-7BA6-D3A3-8E2173CE4D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8086" y="5609523"/>
            <a:ext cx="1854325" cy="124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96" name="Picture 48" descr="Kamala Harris: The Vice President">
            <a:extLst>
              <a:ext uri="{FF2B5EF4-FFF2-40B4-BE49-F238E27FC236}">
                <a16:creationId xmlns:a16="http://schemas.microsoft.com/office/drawing/2014/main" id="{228EAF92-6E40-2002-6624-0B891113C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9626" y="26105"/>
            <a:ext cx="2228464" cy="1467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98" name="Picture 50" descr="Cheias em Espanha: pelo menos 158 pessoas morreram, quase um terço num só  município - Expresso">
            <a:extLst>
              <a:ext uri="{FF2B5EF4-FFF2-40B4-BE49-F238E27FC236}">
                <a16:creationId xmlns:a16="http://schemas.microsoft.com/office/drawing/2014/main" id="{A1695410-87ED-7366-FE26-20A4D6FA09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1906" y="5546669"/>
            <a:ext cx="2144742" cy="1294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00" name="Picture 52" descr="MONACO, MONACO - AUGUST 29: Cristiano Ronaldo poses for a photo with the UEFA Champions League All Time Top Scorer award during the UEFA Champions League 2024/25 Group Stage Draw at Grimaldi Forum on August 29, 2024 in Monaco, Monaco.  (Photo by Claudio Lavenia - UEFA/UEFA via Getty Images)">
            <a:extLst>
              <a:ext uri="{FF2B5EF4-FFF2-40B4-BE49-F238E27FC236}">
                <a16:creationId xmlns:a16="http://schemas.microsoft.com/office/drawing/2014/main" id="{5320E9AD-D60D-A1E9-B8EF-DBBF4C3A7A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6750" y="4314259"/>
            <a:ext cx="2181339" cy="1232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02" name="Picture 54">
            <a:extLst>
              <a:ext uri="{FF2B5EF4-FFF2-40B4-BE49-F238E27FC236}">
                <a16:creationId xmlns:a16="http://schemas.microsoft.com/office/drawing/2014/main" id="{EE64CC7C-83A7-1F31-BC98-ADC9B60D94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9389" y="5546669"/>
            <a:ext cx="2187642" cy="1252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5090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8861CEEC-104C-7D93-37CA-0314B3A0E7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411797"/>
            <a:ext cx="7729728" cy="1188720"/>
          </a:xfrm>
        </p:spPr>
        <p:txBody>
          <a:bodyPr>
            <a:normAutofit/>
          </a:bodyPr>
          <a:lstStyle/>
          <a:p>
            <a:r>
              <a:rPr lang="pt-PT"/>
              <a:t>Observação</a:t>
            </a:r>
          </a:p>
        </p:txBody>
      </p:sp>
      <p:graphicFrame>
        <p:nvGraphicFramePr>
          <p:cNvPr id="6" name="Marcador de Posição de Conteúdo 3">
            <a:extLst>
              <a:ext uri="{FF2B5EF4-FFF2-40B4-BE49-F238E27FC236}">
                <a16:creationId xmlns:a16="http://schemas.microsoft.com/office/drawing/2014/main" id="{8D87BB26-F7FD-14A6-D1FE-D5A96166F20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82278658"/>
              </p:ext>
            </p:extLst>
          </p:nvPr>
        </p:nvGraphicFramePr>
        <p:xfrm>
          <a:off x="468923" y="1905318"/>
          <a:ext cx="11723077" cy="49278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695912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illennials - Wikiwand">
            <a:extLst>
              <a:ext uri="{FF2B5EF4-FFF2-40B4-BE49-F238E27FC236}">
                <a16:creationId xmlns:a16="http://schemas.microsoft.com/office/drawing/2014/main" id="{E1564757-8A73-7286-27E3-D0003BC115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192000" cy="6858000"/>
          </a:xfrm>
          <a:prstGeom prst="rect">
            <a:avLst/>
          </a:prstGeom>
          <a:noFill/>
          <a:ln w="63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Moldura 4">
            <a:extLst>
              <a:ext uri="{FF2B5EF4-FFF2-40B4-BE49-F238E27FC236}">
                <a16:creationId xmlns:a16="http://schemas.microsoft.com/office/drawing/2014/main" id="{2F26DF46-41D1-E7A5-011C-05E2E0F30110}"/>
              </a:ext>
            </a:extLst>
          </p:cNvPr>
          <p:cNvSpPr/>
          <p:nvPr/>
        </p:nvSpPr>
        <p:spPr>
          <a:xfrm>
            <a:off x="6172200" y="381000"/>
            <a:ext cx="5127171" cy="696686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>
              <a:solidFill>
                <a:schemeClr val="tx1"/>
              </a:solidFill>
            </a:endParaRPr>
          </a:p>
        </p:txBody>
      </p:sp>
      <p:sp>
        <p:nvSpPr>
          <p:cNvPr id="6" name="Moldura 5">
            <a:extLst>
              <a:ext uri="{FF2B5EF4-FFF2-40B4-BE49-F238E27FC236}">
                <a16:creationId xmlns:a16="http://schemas.microsoft.com/office/drawing/2014/main" id="{FFE4735F-35FB-744F-1873-447AE0FEA759}"/>
              </a:ext>
            </a:extLst>
          </p:cNvPr>
          <p:cNvSpPr/>
          <p:nvPr/>
        </p:nvSpPr>
        <p:spPr>
          <a:xfrm>
            <a:off x="5834744" y="1088572"/>
            <a:ext cx="5127171" cy="696686"/>
          </a:xfrm>
          <a:prstGeom prst="frame">
            <a:avLst/>
          </a:prstGeom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>
              <a:solidFill>
                <a:schemeClr val="tx1"/>
              </a:solidFill>
            </a:endParaRPr>
          </a:p>
        </p:txBody>
      </p:sp>
      <p:sp>
        <p:nvSpPr>
          <p:cNvPr id="7" name="Moldura 6">
            <a:extLst>
              <a:ext uri="{FF2B5EF4-FFF2-40B4-BE49-F238E27FC236}">
                <a16:creationId xmlns:a16="http://schemas.microsoft.com/office/drawing/2014/main" id="{7A8C9782-DFB8-5F52-A125-E26AE7771389}"/>
              </a:ext>
            </a:extLst>
          </p:cNvPr>
          <p:cNvSpPr/>
          <p:nvPr/>
        </p:nvSpPr>
        <p:spPr>
          <a:xfrm>
            <a:off x="5584372" y="1785258"/>
            <a:ext cx="5127171" cy="696686"/>
          </a:xfrm>
          <a:prstGeom prst="frame">
            <a:avLst/>
          </a:prstGeom>
          <a:solidFill>
            <a:srgbClr val="00B0F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>
              <a:solidFill>
                <a:schemeClr val="tx1"/>
              </a:solidFill>
            </a:endParaRPr>
          </a:p>
        </p:txBody>
      </p:sp>
      <p:sp>
        <p:nvSpPr>
          <p:cNvPr id="9" name="Moldura 8">
            <a:extLst>
              <a:ext uri="{FF2B5EF4-FFF2-40B4-BE49-F238E27FC236}">
                <a16:creationId xmlns:a16="http://schemas.microsoft.com/office/drawing/2014/main" id="{08C84F72-9BDE-7B6E-8259-E8A087A3E326}"/>
              </a:ext>
            </a:extLst>
          </p:cNvPr>
          <p:cNvSpPr/>
          <p:nvPr/>
        </p:nvSpPr>
        <p:spPr>
          <a:xfrm>
            <a:off x="5111496" y="2450159"/>
            <a:ext cx="5012217" cy="728471"/>
          </a:xfrm>
          <a:prstGeom prst="fram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>
              <a:solidFill>
                <a:schemeClr val="tx1"/>
              </a:solidFill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10E31815-DE48-1B70-B568-A859E130A9D2}"/>
              </a:ext>
            </a:extLst>
          </p:cNvPr>
          <p:cNvSpPr txBox="1"/>
          <p:nvPr/>
        </p:nvSpPr>
        <p:spPr>
          <a:xfrm>
            <a:off x="9601200" y="6163425"/>
            <a:ext cx="24805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200" dirty="0"/>
              <a:t>Adaptado de (Strauss &amp; </a:t>
            </a:r>
            <a:r>
              <a:rPr lang="pt-PT" sz="1200" dirty="0" err="1"/>
              <a:t>Howe</a:t>
            </a:r>
            <a:r>
              <a:rPr lang="pt-PT" sz="1200" dirty="0"/>
              <a:t>, 1991)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31BBA3C7-9567-CD46-FF51-40172AC40B78}"/>
              </a:ext>
            </a:extLst>
          </p:cNvPr>
          <p:cNvSpPr txBox="1"/>
          <p:nvPr/>
        </p:nvSpPr>
        <p:spPr>
          <a:xfrm>
            <a:off x="91440" y="3193436"/>
            <a:ext cx="3775164" cy="52322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pt-PT" sz="1400" dirty="0"/>
              <a:t>A sua</a:t>
            </a:r>
            <a:r>
              <a:rPr lang="pt-PT" sz="1400" dirty="0">
                <a:solidFill>
                  <a:srgbClr val="FF0000"/>
                </a:solidFill>
              </a:rPr>
              <a:t> experiência </a:t>
            </a:r>
            <a:r>
              <a:rPr lang="pt-PT" sz="1400" dirty="0"/>
              <a:t>combinada com a sua a </a:t>
            </a:r>
            <a:r>
              <a:rPr lang="pt-PT" sz="1400" dirty="0">
                <a:solidFill>
                  <a:srgbClr val="FF0000"/>
                </a:solidFill>
              </a:rPr>
              <a:t>adaptabilidade</a:t>
            </a:r>
            <a:r>
              <a:rPr lang="pt-PT" sz="1400" dirty="0"/>
              <a:t> os manterá relevantes na liderança</a:t>
            </a:r>
          </a:p>
        </p:txBody>
      </p:sp>
    </p:spTree>
    <p:extLst>
      <p:ext uri="{BB962C8B-B14F-4D97-AF65-F5344CB8AC3E}">
        <p14:creationId xmlns:p14="http://schemas.microsoft.com/office/powerpoint/2010/main" val="247162167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8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FBC221E-8BA0-6B95-1086-F4543682E2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B5341208-759A-E892-E502-27DE568A96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</p:spPr>
        <p:txBody>
          <a:bodyPr>
            <a:normAutofit/>
          </a:bodyPr>
          <a:lstStyle/>
          <a:p>
            <a:r>
              <a:rPr lang="pt-PT" dirty="0">
                <a:solidFill>
                  <a:srgbClr val="00B0F0"/>
                </a:solidFill>
              </a:rPr>
              <a:t>Geração y (</a:t>
            </a:r>
            <a:r>
              <a:rPr lang="pt-PT" dirty="0" err="1">
                <a:solidFill>
                  <a:srgbClr val="00B0F0"/>
                </a:solidFill>
              </a:rPr>
              <a:t>Millennials</a:t>
            </a:r>
            <a:r>
              <a:rPr lang="pt-PT" dirty="0">
                <a:solidFill>
                  <a:srgbClr val="00B0F0"/>
                </a:solidFill>
              </a:rPr>
              <a:t>)</a:t>
            </a:r>
            <a:br>
              <a:rPr lang="pt-PT" dirty="0"/>
            </a:br>
            <a:r>
              <a:rPr lang="pt-PT" i="1" dirty="0"/>
              <a:t>(1981 – 1996) (28 a 43 anos)</a:t>
            </a:r>
          </a:p>
        </p:txBody>
      </p:sp>
      <p:graphicFrame>
        <p:nvGraphicFramePr>
          <p:cNvPr id="7" name="Marcador de Posição de Conteúdo 4">
            <a:extLst>
              <a:ext uri="{FF2B5EF4-FFF2-40B4-BE49-F238E27FC236}">
                <a16:creationId xmlns:a16="http://schemas.microsoft.com/office/drawing/2014/main" id="{DEA1EA00-079E-FEF1-ED0F-3760C461F20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89488365"/>
              </p:ext>
            </p:extLst>
          </p:nvPr>
        </p:nvGraphicFramePr>
        <p:xfrm>
          <a:off x="965200" y="2638425"/>
          <a:ext cx="10611104" cy="37272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124990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E866FF9-A729-45F0-A163-10E89E8716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738255" cy="685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353D24C-6B18-0A3B-C0B8-D19F4BBF2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681105"/>
            <a:ext cx="3401568" cy="1495794"/>
          </a:xfrm>
          <a:solidFill>
            <a:srgbClr val="FFFFFF"/>
          </a:solidFill>
          <a:ln>
            <a:solidFill>
              <a:srgbClr val="262626"/>
            </a:solidFill>
          </a:ln>
        </p:spPr>
        <p:txBody>
          <a:bodyPr>
            <a:normAutofit/>
          </a:bodyPr>
          <a:lstStyle/>
          <a:p>
            <a:r>
              <a:rPr lang="pt-PT" dirty="0"/>
              <a:t>sumário</a:t>
            </a: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804366F-2366-4688-98E7-B101C7BC61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3278" y="0"/>
            <a:ext cx="7438722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Marcador de Posição de Conteúdo 2">
            <a:extLst>
              <a:ext uri="{FF2B5EF4-FFF2-40B4-BE49-F238E27FC236}">
                <a16:creationId xmlns:a16="http://schemas.microsoft.com/office/drawing/2014/main" id="{470589E0-D93F-8185-1873-86289114153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72519448"/>
              </p:ext>
            </p:extLst>
          </p:nvPr>
        </p:nvGraphicFramePr>
        <p:xfrm>
          <a:off x="5397500" y="639763"/>
          <a:ext cx="6151563" cy="52768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4" descr="PPorto—branco—opaco-01.png">
            <a:extLst>
              <a:ext uri="{FF2B5EF4-FFF2-40B4-BE49-F238E27FC236}">
                <a16:creationId xmlns:a16="http://schemas.microsoft.com/office/drawing/2014/main" id="{6D33503D-CE24-3027-86D8-958004DE561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0359" y="-14459"/>
            <a:ext cx="1991640" cy="437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8134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05438AA-F835-9077-F429-F8B0C9427E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94ADBE8C-CB1B-C134-F78A-09538C416B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</p:spPr>
        <p:txBody>
          <a:bodyPr>
            <a:normAutofit/>
          </a:bodyPr>
          <a:lstStyle/>
          <a:p>
            <a:r>
              <a:rPr lang="pt-PT" dirty="0">
                <a:solidFill>
                  <a:srgbClr val="FFC000"/>
                </a:solidFill>
              </a:rPr>
              <a:t>Geração z (</a:t>
            </a:r>
            <a:r>
              <a:rPr lang="pt-PT" dirty="0" err="1">
                <a:solidFill>
                  <a:srgbClr val="FFC000"/>
                </a:solidFill>
              </a:rPr>
              <a:t>zapear</a:t>
            </a:r>
            <a:r>
              <a:rPr lang="pt-PT" dirty="0">
                <a:solidFill>
                  <a:srgbClr val="FFC000"/>
                </a:solidFill>
              </a:rPr>
              <a:t>)</a:t>
            </a:r>
            <a:br>
              <a:rPr lang="pt-PT" dirty="0"/>
            </a:br>
            <a:r>
              <a:rPr lang="pt-PT" i="1" dirty="0"/>
              <a:t>(1997 – 2012) (12 a 27 anos)</a:t>
            </a:r>
          </a:p>
        </p:txBody>
      </p:sp>
      <p:graphicFrame>
        <p:nvGraphicFramePr>
          <p:cNvPr id="7" name="Marcador de Posição de Conteúdo 4">
            <a:extLst>
              <a:ext uri="{FF2B5EF4-FFF2-40B4-BE49-F238E27FC236}">
                <a16:creationId xmlns:a16="http://schemas.microsoft.com/office/drawing/2014/main" id="{C874926D-1E23-045C-646C-BBF64DA808A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07150286"/>
              </p:ext>
            </p:extLst>
          </p:nvPr>
        </p:nvGraphicFramePr>
        <p:xfrm>
          <a:off x="795528" y="2528696"/>
          <a:ext cx="10431272" cy="37989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Moldura 1">
            <a:extLst>
              <a:ext uri="{FF2B5EF4-FFF2-40B4-BE49-F238E27FC236}">
                <a16:creationId xmlns:a16="http://schemas.microsoft.com/office/drawing/2014/main" id="{25E7080A-A053-DD6F-C598-C6509AE03D39}"/>
              </a:ext>
            </a:extLst>
          </p:cNvPr>
          <p:cNvSpPr/>
          <p:nvPr/>
        </p:nvSpPr>
        <p:spPr>
          <a:xfrm>
            <a:off x="7388352" y="2157984"/>
            <a:ext cx="4151376" cy="3666744"/>
          </a:xfrm>
          <a:prstGeom prst="fram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88603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67" name="Rectangle 2066">
            <a:extLst>
              <a:ext uri="{FF2B5EF4-FFF2-40B4-BE49-F238E27FC236}">
                <a16:creationId xmlns:a16="http://schemas.microsoft.com/office/drawing/2014/main" id="{1660E788-AFA9-4A1B-9991-6AA74632A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9" name="Rectangle 2068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544653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AAA3443-E7ED-B5FB-F7FD-32FA3C24DF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3" y="429168"/>
            <a:ext cx="6242719" cy="1524371"/>
          </a:xfrm>
          <a:noFill/>
          <a:ln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r>
              <a:rPr lang="pt-PT" dirty="0">
                <a:solidFill>
                  <a:schemeClr val="bg1"/>
                </a:solidFill>
              </a:rPr>
              <a:t>Geração </a:t>
            </a:r>
            <a:r>
              <a:rPr lang="pt-PT" dirty="0" err="1">
                <a:solidFill>
                  <a:schemeClr val="bg1"/>
                </a:solidFill>
              </a:rPr>
              <a:t>alpha</a:t>
            </a:r>
            <a:br>
              <a:rPr lang="pt-PT" dirty="0">
                <a:solidFill>
                  <a:schemeClr val="bg1"/>
                </a:solidFill>
              </a:rPr>
            </a:br>
            <a:r>
              <a:rPr lang="pt-PT" i="1" dirty="0">
                <a:solidFill>
                  <a:schemeClr val="bg1"/>
                </a:solidFill>
              </a:rPr>
              <a:t>(2013 – ...) (até12 anos)</a:t>
            </a:r>
            <a:endParaRPr lang="pt-PT" dirty="0">
              <a:solidFill>
                <a:schemeClr val="bg1"/>
              </a:solidFill>
            </a:endParaRP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A3F5A7A7-AD36-F7EC-C3EB-FD2486396B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2255270"/>
            <a:ext cx="6242715" cy="341562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t-PT" sz="24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Totalmente digitais</a:t>
            </a:r>
          </a:p>
          <a:p>
            <a:pPr marL="0" indent="0">
              <a:buNone/>
            </a:pPr>
            <a:r>
              <a:rPr lang="pt-PT" sz="2400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Impacto cognitivo e social</a:t>
            </a:r>
          </a:p>
          <a:p>
            <a:pPr marL="0" indent="0">
              <a:buNone/>
            </a:pPr>
            <a:r>
              <a:rPr lang="pt-PT" sz="2400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Dependência digital</a:t>
            </a:r>
          </a:p>
          <a:p>
            <a:pPr marL="0" indent="0">
              <a:buNone/>
            </a:pPr>
            <a:r>
              <a:rPr lang="pt-PT" sz="2400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Segurança</a:t>
            </a:r>
          </a:p>
          <a:p>
            <a:pPr marL="0" indent="0">
              <a:buNone/>
            </a:pPr>
            <a:r>
              <a:rPr lang="pt-PT" sz="2400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Saúde física</a:t>
            </a:r>
          </a:p>
          <a:p>
            <a:pPr marL="0" indent="0">
              <a:buNone/>
            </a:pPr>
            <a:r>
              <a:rPr lang="pt-PT" sz="2400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Perda de foco</a:t>
            </a:r>
          </a:p>
          <a:p>
            <a:pPr marL="0" indent="0">
              <a:buNone/>
            </a:pPr>
            <a:r>
              <a:rPr lang="pt-PT" sz="2400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Problemas mentais</a:t>
            </a:r>
          </a:p>
          <a:p>
            <a:pPr marL="0" indent="0">
              <a:buNone/>
            </a:pPr>
            <a:r>
              <a:rPr lang="pt-PT" sz="2400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...</a:t>
            </a:r>
          </a:p>
          <a:p>
            <a:pPr marL="0" indent="0">
              <a:buNone/>
            </a:pPr>
            <a:r>
              <a:rPr lang="pt-PT" sz="2400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?</a:t>
            </a:r>
          </a:p>
        </p:txBody>
      </p:sp>
      <p:pic>
        <p:nvPicPr>
          <p:cNvPr id="2052" name="Picture 4" descr="Crianças recebem primeiro telemóvel, em média, aos 10 anos | TechBit">
            <a:extLst>
              <a:ext uri="{FF2B5EF4-FFF2-40B4-BE49-F238E27FC236}">
                <a16:creationId xmlns:a16="http://schemas.microsoft.com/office/drawing/2014/main" id="{872C286A-6C69-309C-A2E8-55E8C63F24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129008" y="815771"/>
            <a:ext cx="3419524" cy="2275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Dar um celular para uma criança menor de 10 anos é um ato de  irresponsabilidade familiar,">
            <a:extLst>
              <a:ext uri="{FF2B5EF4-FFF2-40B4-BE49-F238E27FC236}">
                <a16:creationId xmlns:a16="http://schemas.microsoft.com/office/drawing/2014/main" id="{1B2458B6-4177-1D2A-EFA3-8EA8A17ACB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129008" y="3931151"/>
            <a:ext cx="3419524" cy="1781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56064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AD6D72-0111-7935-A7AC-AF03AFE0E8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PT" sz="4000" b="1" dirty="0"/>
              <a:t>III - </a:t>
            </a:r>
            <a:r>
              <a:rPr lang="pt-PT" sz="4000" b="1" dirty="0">
                <a:solidFill>
                  <a:srgbClr val="FF0000"/>
                </a:solidFill>
              </a:rPr>
              <a:t>Desafios</a:t>
            </a:r>
            <a:r>
              <a:rPr lang="pt-PT" sz="4000" b="1" dirty="0"/>
              <a:t> à Liderança</a:t>
            </a:r>
            <a:endParaRPr lang="pt-PT" dirty="0"/>
          </a:p>
        </p:txBody>
      </p:sp>
      <p:graphicFrame>
        <p:nvGraphicFramePr>
          <p:cNvPr id="12" name="Marcador de Posição de Conteúdo 5">
            <a:extLst>
              <a:ext uri="{FF2B5EF4-FFF2-40B4-BE49-F238E27FC236}">
                <a16:creationId xmlns:a16="http://schemas.microsoft.com/office/drawing/2014/main" id="{EC653766-C64E-30B8-89C4-344710A635D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74147940"/>
              </p:ext>
            </p:extLst>
          </p:nvPr>
        </p:nvGraphicFramePr>
        <p:xfrm>
          <a:off x="6736080" y="804672"/>
          <a:ext cx="4815840" cy="52486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Marcador de Posição do Texto 7">
            <a:extLst>
              <a:ext uri="{FF2B5EF4-FFF2-40B4-BE49-F238E27FC236}">
                <a16:creationId xmlns:a16="http://schemas.microsoft.com/office/drawing/2014/main" id="{10AAADEC-E583-E22B-3216-49CB4FB50FA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6435932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7DCA7B-FECE-A343-123F-42646E8BE0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5541113-3A47-155B-96FE-D1A5645162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337369"/>
            <a:ext cx="7729728" cy="1188720"/>
          </a:xfrm>
        </p:spPr>
        <p:txBody>
          <a:bodyPr>
            <a:normAutofit/>
          </a:bodyPr>
          <a:lstStyle/>
          <a:p>
            <a:r>
              <a:rPr lang="pt-PT" sz="4000" b="1" dirty="0"/>
              <a:t>DESAFIOS GENÉRICOS</a:t>
            </a:r>
            <a:endParaRPr lang="pt-PT" dirty="0"/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F1A898FD-A930-E3F8-0F6C-58B257C809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6690" y="2042619"/>
            <a:ext cx="6228922" cy="3101982"/>
          </a:xfrm>
        </p:spPr>
        <p:txBody>
          <a:bodyPr>
            <a:noAutofit/>
          </a:bodyPr>
          <a:lstStyle/>
          <a:p>
            <a:r>
              <a:rPr lang="pt-PT" sz="2800" dirty="0" err="1">
                <a:solidFill>
                  <a:srgbClr val="00B0F0"/>
                </a:solidFill>
              </a:rPr>
              <a:t>Millennials</a:t>
            </a:r>
            <a:endParaRPr lang="pt-PT" sz="2800" dirty="0">
              <a:solidFill>
                <a:srgbClr val="00B0F0"/>
              </a:solidFill>
            </a:endParaRPr>
          </a:p>
          <a:p>
            <a:pPr lvl="1">
              <a:lnSpc>
                <a:spcPct val="160000"/>
              </a:lnSpc>
            </a:pPr>
            <a:r>
              <a:rPr lang="pt-PT" sz="2000" dirty="0"/>
              <a:t>Senso de missão/propósito</a:t>
            </a:r>
          </a:p>
          <a:p>
            <a:pPr lvl="1">
              <a:lnSpc>
                <a:spcPct val="160000"/>
              </a:lnSpc>
            </a:pPr>
            <a:r>
              <a:rPr lang="pt-PT" sz="2000" dirty="0"/>
              <a:t>Desenvolvimento de competências</a:t>
            </a:r>
          </a:p>
          <a:p>
            <a:pPr lvl="1">
              <a:lnSpc>
                <a:spcPct val="160000"/>
              </a:lnSpc>
            </a:pPr>
            <a:r>
              <a:rPr lang="pt-PT" sz="2000" dirty="0"/>
              <a:t>Dar opções de maior equilíbrio (WLB)</a:t>
            </a:r>
          </a:p>
          <a:p>
            <a:pPr lvl="1">
              <a:lnSpc>
                <a:spcPct val="160000"/>
              </a:lnSpc>
            </a:pPr>
            <a:r>
              <a:rPr lang="pt-PT" sz="2000" dirty="0"/>
              <a:t>Mensagens claras de respeito pela inclusão</a:t>
            </a:r>
          </a:p>
          <a:p>
            <a:pPr lvl="1">
              <a:lnSpc>
                <a:spcPct val="160000"/>
              </a:lnSpc>
            </a:pPr>
            <a:r>
              <a:rPr lang="pt-PT" sz="2000" dirty="0"/>
              <a:t>Inovação tecnológica e </a:t>
            </a:r>
            <a:r>
              <a:rPr lang="pt-PT" sz="2000" dirty="0" err="1"/>
              <a:t>cibersegurança</a:t>
            </a:r>
            <a:endParaRPr lang="pt-PT" sz="2000" dirty="0"/>
          </a:p>
          <a:p>
            <a:pPr lvl="1"/>
            <a:r>
              <a:rPr lang="pt-PT" sz="2000" dirty="0"/>
              <a:t>....</a:t>
            </a:r>
          </a:p>
          <a:p>
            <a:pPr lvl="1"/>
            <a:endParaRPr lang="pt-PT" sz="2000" dirty="0"/>
          </a:p>
        </p:txBody>
      </p:sp>
      <p:sp>
        <p:nvSpPr>
          <p:cNvPr id="5" name="Marcador de Posição de Conteúdo 4">
            <a:extLst>
              <a:ext uri="{FF2B5EF4-FFF2-40B4-BE49-F238E27FC236}">
                <a16:creationId xmlns:a16="http://schemas.microsoft.com/office/drawing/2014/main" id="{FB14F4D1-1587-F29B-8523-7CC61A9A55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00768" y="2095784"/>
            <a:ext cx="5248485" cy="3101982"/>
          </a:xfrm>
        </p:spPr>
        <p:txBody>
          <a:bodyPr>
            <a:noAutofit/>
          </a:bodyPr>
          <a:lstStyle/>
          <a:p>
            <a:r>
              <a:rPr lang="pt-PT" sz="2800" dirty="0">
                <a:solidFill>
                  <a:srgbClr val="FFC000"/>
                </a:solidFill>
              </a:rPr>
              <a:t>Geração Z</a:t>
            </a:r>
          </a:p>
          <a:p>
            <a:pPr lvl="1">
              <a:lnSpc>
                <a:spcPct val="150000"/>
              </a:lnSpc>
            </a:pPr>
            <a:r>
              <a:rPr lang="pt-PT" sz="2000" dirty="0"/>
              <a:t>Clarificar a missão e valores (militares, ...)</a:t>
            </a:r>
          </a:p>
          <a:p>
            <a:pPr lvl="1">
              <a:lnSpc>
                <a:spcPct val="150000"/>
              </a:lnSpc>
            </a:pPr>
            <a:r>
              <a:rPr lang="pt-PT" sz="2000" dirty="0"/>
              <a:t>Adaptar o treino para incorporal o digital</a:t>
            </a:r>
          </a:p>
          <a:p>
            <a:pPr lvl="1">
              <a:lnSpc>
                <a:spcPct val="150000"/>
              </a:lnSpc>
            </a:pPr>
            <a:r>
              <a:rPr lang="pt-PT" sz="2000" dirty="0"/>
              <a:t>Flexibilizar mais os horários</a:t>
            </a:r>
          </a:p>
          <a:p>
            <a:pPr lvl="1">
              <a:lnSpc>
                <a:spcPct val="150000"/>
              </a:lnSpc>
            </a:pPr>
            <a:r>
              <a:rPr lang="pt-PT" sz="2000" dirty="0"/>
              <a:t>Criar ambientes inclusivos e dignos</a:t>
            </a:r>
          </a:p>
          <a:p>
            <a:pPr lvl="1">
              <a:lnSpc>
                <a:spcPct val="150000"/>
              </a:lnSpc>
            </a:pPr>
            <a:r>
              <a:rPr lang="pt-PT" sz="2000" dirty="0"/>
              <a:t>Comunicação direta e transparente</a:t>
            </a:r>
          </a:p>
          <a:p>
            <a:pPr lvl="1">
              <a:lnSpc>
                <a:spcPct val="150000"/>
              </a:lnSpc>
            </a:pPr>
            <a:r>
              <a:rPr lang="pt-PT" sz="2000" dirty="0"/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42052046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B3A2394-BB88-9848-B4C5-6FF536C76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673AA91-1DEC-053A-6D4E-DC0451756C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PT"/>
          </a:p>
        </p:txBody>
      </p:sp>
      <p:pic>
        <p:nvPicPr>
          <p:cNvPr id="1026" name="Picture 2" descr="Hackman and Oldham's Job Characteristics Model - Slide 1">
            <a:extLst>
              <a:ext uri="{FF2B5EF4-FFF2-40B4-BE49-F238E27FC236}">
                <a16:creationId xmlns:a16="http://schemas.microsoft.com/office/drawing/2014/main" id="{BA1105D6-80C4-D738-9342-E6698BB7C3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38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Moldura 3">
            <a:extLst>
              <a:ext uri="{FF2B5EF4-FFF2-40B4-BE49-F238E27FC236}">
                <a16:creationId xmlns:a16="http://schemas.microsoft.com/office/drawing/2014/main" id="{BD7DC504-99D4-5B7F-4285-C3624077A8DC}"/>
              </a:ext>
            </a:extLst>
          </p:cNvPr>
          <p:cNvSpPr/>
          <p:nvPr/>
        </p:nvSpPr>
        <p:spPr>
          <a:xfrm>
            <a:off x="8066314" y="3857020"/>
            <a:ext cx="2525486" cy="664029"/>
          </a:xfrm>
          <a:prstGeom prst="frame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>
              <a:solidFill>
                <a:schemeClr val="tx1"/>
              </a:solidFill>
            </a:endParaRPr>
          </a:p>
        </p:txBody>
      </p:sp>
      <p:sp>
        <p:nvSpPr>
          <p:cNvPr id="5" name="Moldura 4">
            <a:extLst>
              <a:ext uri="{FF2B5EF4-FFF2-40B4-BE49-F238E27FC236}">
                <a16:creationId xmlns:a16="http://schemas.microsoft.com/office/drawing/2014/main" id="{31B152CE-1759-11A3-1388-488AFFEAA840}"/>
              </a:ext>
            </a:extLst>
          </p:cNvPr>
          <p:cNvSpPr/>
          <p:nvPr/>
        </p:nvSpPr>
        <p:spPr>
          <a:xfrm>
            <a:off x="4593771" y="5720102"/>
            <a:ext cx="2231571" cy="931069"/>
          </a:xfrm>
          <a:prstGeom prst="frame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>
              <a:solidFill>
                <a:schemeClr val="tx1"/>
              </a:solidFill>
            </a:endParaRPr>
          </a:p>
        </p:txBody>
      </p:sp>
      <p:sp>
        <p:nvSpPr>
          <p:cNvPr id="6" name="Moldura 5">
            <a:extLst>
              <a:ext uri="{FF2B5EF4-FFF2-40B4-BE49-F238E27FC236}">
                <a16:creationId xmlns:a16="http://schemas.microsoft.com/office/drawing/2014/main" id="{36696E1D-51EC-C4E7-6AE6-8C97F31EEE91}"/>
              </a:ext>
            </a:extLst>
          </p:cNvPr>
          <p:cNvSpPr/>
          <p:nvPr/>
        </p:nvSpPr>
        <p:spPr>
          <a:xfrm>
            <a:off x="1752382" y="2132146"/>
            <a:ext cx="2264229" cy="2623457"/>
          </a:xfrm>
          <a:prstGeom prst="frame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48816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4D134B4-0D61-5614-088D-3A3DE2919B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pt-PT" dirty="0"/>
              <a:t>Liderança Transformacional</a:t>
            </a:r>
            <a:br>
              <a:rPr lang="pt-PT" dirty="0"/>
            </a:br>
            <a:r>
              <a:rPr lang="pt-PT" sz="1800" dirty="0"/>
              <a:t>(Burns, 1978; </a:t>
            </a:r>
            <a:r>
              <a:rPr lang="en-US" sz="1800" dirty="0"/>
              <a:t>Bass &amp; Riggio, 2006)</a:t>
            </a:r>
            <a:endParaRPr lang="pt-PT" sz="1800" dirty="0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6C1FC2AD-5757-45BA-B866-6F4490C60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>
            <a:norm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fld id="{2A4FDF06-9BA6-8240-983C-314809B6B258}" type="slidenum">
              <a:rPr lang="en-GB" altLang="pt-PT" smtClean="0"/>
              <a:pPr eaLnBrk="1" hangingPunct="1">
                <a:lnSpc>
                  <a:spcPct val="90000"/>
                </a:lnSpc>
                <a:spcAft>
                  <a:spcPts val="600"/>
                </a:spcAft>
                <a:defRPr/>
              </a:pPr>
              <a:t>25</a:t>
            </a:fld>
            <a:endParaRPr lang="en-GB" altLang="pt-PT"/>
          </a:p>
        </p:txBody>
      </p:sp>
      <p:graphicFrame>
        <p:nvGraphicFramePr>
          <p:cNvPr id="8" name="Marcador de Posição de Conteúdo 2">
            <a:extLst>
              <a:ext uri="{FF2B5EF4-FFF2-40B4-BE49-F238E27FC236}">
                <a16:creationId xmlns:a16="http://schemas.microsoft.com/office/drawing/2014/main" id="{FC04D0E7-4AFB-B109-4076-22F23F39D05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16125287"/>
              </p:ext>
            </p:extLst>
          </p:nvPr>
        </p:nvGraphicFramePr>
        <p:xfrm>
          <a:off x="965201" y="2638425"/>
          <a:ext cx="10261600" cy="31019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CaixaDeTexto 6">
            <a:extLst>
              <a:ext uri="{FF2B5EF4-FFF2-40B4-BE49-F238E27FC236}">
                <a16:creationId xmlns:a16="http://schemas.microsoft.com/office/drawing/2014/main" id="{81C1C9D8-2267-65C8-E15A-A8D8A8EDE185}"/>
              </a:ext>
            </a:extLst>
          </p:cNvPr>
          <p:cNvSpPr txBox="1"/>
          <p:nvPr/>
        </p:nvSpPr>
        <p:spPr>
          <a:xfrm rot="19045952">
            <a:off x="202251" y="826193"/>
            <a:ext cx="1988301" cy="646331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pt-PT" sz="3600" dirty="0">
                <a:solidFill>
                  <a:srgbClr val="FF0000"/>
                </a:solidFill>
              </a:rPr>
              <a:t>APOSTA 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27">
            <a:extLst>
              <a:ext uri="{FF2B5EF4-FFF2-40B4-BE49-F238E27FC236}">
                <a16:creationId xmlns:a16="http://schemas.microsoft.com/office/drawing/2014/main" id="{93F0ADB5-A0B4-4B01-A8C4-FDC34CE22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29">
            <a:extLst>
              <a:ext uri="{FF2B5EF4-FFF2-40B4-BE49-F238E27FC236}">
                <a16:creationId xmlns:a16="http://schemas.microsoft.com/office/drawing/2014/main" id="{AA6D0FDE-0241-4C21-A720-A694753582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D41CDFA-060F-1651-2FEF-4D8918229B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8952830">
            <a:off x="-191303" y="2404858"/>
            <a:ext cx="5047358" cy="1495794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/>
          <a:p>
            <a:pPr>
              <a:defRPr/>
            </a:pPr>
            <a:r>
              <a:rPr lang="pt-PT" sz="2000" dirty="0">
                <a:solidFill>
                  <a:srgbClr val="FF0000"/>
                </a:solidFill>
              </a:rPr>
              <a:t>Componentes </a:t>
            </a:r>
            <a:br>
              <a:rPr lang="pt-PT" sz="2000" dirty="0">
                <a:solidFill>
                  <a:srgbClr val="FF0000"/>
                </a:solidFill>
              </a:rPr>
            </a:br>
            <a:br>
              <a:rPr lang="pt-PT" sz="2000" dirty="0">
                <a:solidFill>
                  <a:schemeClr val="bg1"/>
                </a:solidFill>
              </a:rPr>
            </a:br>
            <a:r>
              <a:rPr lang="pt-PT" sz="2000" dirty="0">
                <a:solidFill>
                  <a:schemeClr val="bg1"/>
                </a:solidFill>
              </a:rPr>
              <a:t>Liderança Transformacional</a:t>
            </a:r>
            <a:br>
              <a:rPr lang="pt-PT" sz="2000" dirty="0">
                <a:solidFill>
                  <a:schemeClr val="bg1"/>
                </a:solidFill>
              </a:rPr>
            </a:br>
            <a:endParaRPr lang="pt-PT" sz="2000" dirty="0">
              <a:solidFill>
                <a:schemeClr val="bg1"/>
              </a:solidFill>
            </a:endParaRPr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E4F4414F-EBCF-BBC2-7C4D-6BE1EB95CE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36849" y="6423660"/>
            <a:ext cx="5304755" cy="320040"/>
          </a:xfrm>
        </p:spPr>
        <p:txBody>
          <a:bodyPr>
            <a:noAutofit/>
          </a:bodyPr>
          <a:lstStyle/>
          <a:p>
            <a:pPr algn="r">
              <a:spcAft>
                <a:spcPts val="600"/>
              </a:spcAft>
              <a:defRPr/>
            </a:pPr>
            <a:r>
              <a:rPr lang="pt-PT" sz="1600" dirty="0">
                <a:solidFill>
                  <a:srgbClr val="FF0000"/>
                </a:solidFill>
              </a:rPr>
              <a:t>*(</a:t>
            </a:r>
            <a:r>
              <a:rPr lang="pt-PT" sz="1600" dirty="0" err="1">
                <a:solidFill>
                  <a:srgbClr val="FF0000"/>
                </a:solidFill>
              </a:rPr>
              <a:t>e.g</a:t>
            </a:r>
            <a:r>
              <a:rPr lang="pt-PT" sz="1600" dirty="0">
                <a:solidFill>
                  <a:srgbClr val="FF0000"/>
                </a:solidFill>
              </a:rPr>
              <a:t>: </a:t>
            </a:r>
            <a:r>
              <a:rPr lang="en-GB" sz="1600" dirty="0" err="1">
                <a:solidFill>
                  <a:srgbClr val="FF0000"/>
                </a:solidFill>
              </a:rPr>
              <a:t>Disciplina</a:t>
            </a:r>
            <a:r>
              <a:rPr lang="en-GB" sz="1600" dirty="0">
                <a:solidFill>
                  <a:srgbClr val="FF0000"/>
                </a:solidFill>
              </a:rPr>
              <a:t>, </a:t>
            </a:r>
            <a:r>
              <a:rPr lang="en-GB" sz="1600" dirty="0" err="1">
                <a:solidFill>
                  <a:srgbClr val="FF0000"/>
                </a:solidFill>
              </a:rPr>
              <a:t>Respeito</a:t>
            </a:r>
            <a:r>
              <a:rPr lang="en-GB" sz="1600" dirty="0">
                <a:solidFill>
                  <a:srgbClr val="FF0000"/>
                </a:solidFill>
              </a:rPr>
              <a:t> e </a:t>
            </a:r>
            <a:r>
              <a:rPr lang="en-GB" sz="1600" dirty="0" err="1">
                <a:solidFill>
                  <a:srgbClr val="FF0000"/>
                </a:solidFill>
              </a:rPr>
              <a:t>Responsabilidade</a:t>
            </a:r>
            <a:r>
              <a:rPr lang="en-GB" sz="1600" dirty="0">
                <a:solidFill>
                  <a:srgbClr val="FF0000"/>
                </a:solidFill>
              </a:rPr>
              <a:t> </a:t>
            </a:r>
            <a:r>
              <a:rPr lang="en-GB" sz="1600" dirty="0" err="1">
                <a:solidFill>
                  <a:srgbClr val="FF0000"/>
                </a:solidFill>
              </a:rPr>
              <a:t>não</a:t>
            </a:r>
            <a:r>
              <a:rPr lang="en-GB" sz="1600" dirty="0">
                <a:solidFill>
                  <a:srgbClr val="FF0000"/>
                </a:solidFill>
              </a:rPr>
              <a:t> se </a:t>
            </a:r>
            <a:r>
              <a:rPr lang="en-GB" sz="1600" dirty="0" err="1">
                <a:solidFill>
                  <a:srgbClr val="FF0000"/>
                </a:solidFill>
              </a:rPr>
              <a:t>discutem</a:t>
            </a:r>
            <a:r>
              <a:rPr lang="en-GB" sz="1600" dirty="0">
                <a:solidFill>
                  <a:srgbClr val="FF0000"/>
                </a:solidFill>
              </a:rPr>
              <a:t>) </a:t>
            </a:r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A0E47E12-8C9B-6A79-6BAB-58A204623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>
            <a:norm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fld id="{71029058-EC5A-AF4F-90AA-CF2F927D2098}" type="slidenum">
              <a:rPr lang="en-GB" altLang="pt-PT"/>
              <a:pPr eaLnBrk="1" hangingPunct="1">
                <a:lnSpc>
                  <a:spcPct val="90000"/>
                </a:lnSpc>
                <a:spcAft>
                  <a:spcPts val="600"/>
                </a:spcAft>
                <a:defRPr/>
              </a:pPr>
              <a:t>26</a:t>
            </a:fld>
            <a:endParaRPr lang="en-GB" altLang="pt-PT"/>
          </a:p>
        </p:txBody>
      </p:sp>
      <p:graphicFrame>
        <p:nvGraphicFramePr>
          <p:cNvPr id="24" name="Marcador de Posição de Conteúdo 2">
            <a:extLst>
              <a:ext uri="{FF2B5EF4-FFF2-40B4-BE49-F238E27FC236}">
                <a16:creationId xmlns:a16="http://schemas.microsoft.com/office/drawing/2014/main" id="{8F34A091-E35B-F648-27DA-482EAEE362B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03307478"/>
              </p:ext>
            </p:extLst>
          </p:nvPr>
        </p:nvGraphicFramePr>
        <p:xfrm>
          <a:off x="4833257" y="965200"/>
          <a:ext cx="7206343" cy="52527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3F0ADB5-A0B4-4B01-A8C4-FDC34CE22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A6D0FDE-0241-4C21-A720-A694753582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92FF456-DC3B-1E88-A58F-A6A8D96563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2681103"/>
            <a:ext cx="3363974" cy="1495794"/>
          </a:xfrm>
          <a:noFill/>
          <a:ln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r>
              <a:rPr lang="pt-PT">
                <a:solidFill>
                  <a:schemeClr val="bg1"/>
                </a:solidFill>
              </a:rPr>
              <a:t>LIDERANÇA </a:t>
            </a:r>
            <a:r>
              <a:rPr lang="pt-PT" i="1">
                <a:solidFill>
                  <a:schemeClr val="bg1"/>
                </a:solidFill>
              </a:rPr>
              <a:t>COACH</a:t>
            </a:r>
            <a:r>
              <a:rPr lang="pt-PT">
                <a:solidFill>
                  <a:schemeClr val="bg1"/>
                </a:solidFill>
              </a:rPr>
              <a:t>	</a:t>
            </a:r>
          </a:p>
        </p:txBody>
      </p:sp>
      <p:graphicFrame>
        <p:nvGraphicFramePr>
          <p:cNvPr id="5" name="Marcador de Posição de Conteúdo 2">
            <a:extLst>
              <a:ext uri="{FF2B5EF4-FFF2-40B4-BE49-F238E27FC236}">
                <a16:creationId xmlns:a16="http://schemas.microsoft.com/office/drawing/2014/main" id="{81CBFD91-570A-0F40-E56B-DF875162C4D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36958556"/>
              </p:ext>
            </p:extLst>
          </p:nvPr>
        </p:nvGraphicFramePr>
        <p:xfrm>
          <a:off x="5017477" y="965200"/>
          <a:ext cx="7174522" cy="4927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847013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9831EA-A1AE-7151-2C61-885548A335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964692"/>
            <a:ext cx="7437536" cy="1188720"/>
          </a:xfrm>
        </p:spPr>
        <p:txBody>
          <a:bodyPr>
            <a:normAutofit/>
          </a:bodyPr>
          <a:lstStyle/>
          <a:p>
            <a:r>
              <a:rPr lang="pt-PT" dirty="0"/>
              <a:t>comunicação</a:t>
            </a:r>
          </a:p>
        </p:txBody>
      </p:sp>
      <p:graphicFrame>
        <p:nvGraphicFramePr>
          <p:cNvPr id="3091" name="Marcador de Posição de Conteúdo 2">
            <a:extLst>
              <a:ext uri="{FF2B5EF4-FFF2-40B4-BE49-F238E27FC236}">
                <a16:creationId xmlns:a16="http://schemas.microsoft.com/office/drawing/2014/main" id="{CA934C7F-1A0E-4D16-CAFA-D5364DD503BC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960120" y="2475145"/>
          <a:ext cx="7437536" cy="34092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085" name="Rectangle 3084">
            <a:extLst>
              <a:ext uri="{FF2B5EF4-FFF2-40B4-BE49-F238E27FC236}">
                <a16:creationId xmlns:a16="http://schemas.microsoft.com/office/drawing/2014/main" id="{FBA3D995-9B63-41B8-8047-A9B719AAB6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07576" y="-2"/>
            <a:ext cx="3284423" cy="68580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7" name="Rectangle 3086">
            <a:extLst>
              <a:ext uri="{FF2B5EF4-FFF2-40B4-BE49-F238E27FC236}">
                <a16:creationId xmlns:a16="http://schemas.microsoft.com/office/drawing/2014/main" id="{5D386A20-DA28-40A4-99A3-2E17FE6406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404853" y="484632"/>
            <a:ext cx="2310590" cy="56362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Say hello, new logo | Slack">
            <a:extLst>
              <a:ext uri="{FF2B5EF4-FFF2-40B4-BE49-F238E27FC236}">
                <a16:creationId xmlns:a16="http://schemas.microsoft.com/office/drawing/2014/main" id="{EEAC0C4C-6B64-7BCC-479C-4AEF0EC282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921310" y="635689"/>
            <a:ext cx="1277677" cy="12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Uma imagem com símbolo, logótipo, Azul elétrico, Gráficos&#10;&#10;Descrição gerada automaticamente">
            <a:extLst>
              <a:ext uri="{FF2B5EF4-FFF2-40B4-BE49-F238E27FC236}">
                <a16:creationId xmlns:a16="http://schemas.microsoft.com/office/drawing/2014/main" id="{4612CBF5-033B-0C33-05A1-5BEFD45F75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921846" y="2015907"/>
            <a:ext cx="1276605" cy="1201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Redes Sociais Logo 2023 Imagens – Download Grátis no Freepik">
            <a:extLst>
              <a:ext uri="{FF2B5EF4-FFF2-40B4-BE49-F238E27FC236}">
                <a16:creationId xmlns:a16="http://schemas.microsoft.com/office/drawing/2014/main" id="{4AC1FF06-3D9F-80B3-3616-798F74164B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784849" y="3378285"/>
            <a:ext cx="1550598" cy="1201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Zoom Logo Imagens – Download Grátis no Freepik">
            <a:extLst>
              <a:ext uri="{FF2B5EF4-FFF2-40B4-BE49-F238E27FC236}">
                <a16:creationId xmlns:a16="http://schemas.microsoft.com/office/drawing/2014/main" id="{57180BC3-F690-68A8-C7A4-0F8EB61123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920261" y="4758503"/>
            <a:ext cx="1279774" cy="1204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96731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3F0ADB5-A0B4-4B01-A8C4-FDC34CE22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A6D0FDE-0241-4C21-A720-A694753582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DA1CF65-8D70-0449-F3A3-8CB4E7E871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2681103"/>
            <a:ext cx="3363974" cy="1495794"/>
          </a:xfrm>
          <a:noFill/>
          <a:ln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r>
              <a:rPr lang="pt-PT" sz="2600" dirty="0">
                <a:solidFill>
                  <a:schemeClr val="bg1"/>
                </a:solidFill>
              </a:rPr>
              <a:t>conclusão</a:t>
            </a:r>
          </a:p>
        </p:txBody>
      </p:sp>
      <p:graphicFrame>
        <p:nvGraphicFramePr>
          <p:cNvPr id="5" name="Marcador de Posição de Conteúdo 2">
            <a:extLst>
              <a:ext uri="{FF2B5EF4-FFF2-40B4-BE49-F238E27FC236}">
                <a16:creationId xmlns:a16="http://schemas.microsoft.com/office/drawing/2014/main" id="{0D939A68-5306-853F-46CC-CB745DB148E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28817739"/>
              </p:ext>
            </p:extLst>
          </p:nvPr>
        </p:nvGraphicFramePr>
        <p:xfrm>
          <a:off x="5619750" y="965200"/>
          <a:ext cx="5607050" cy="4927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018386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A7EEA5-30A7-1DEB-6A6A-0956E5A70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dirty="0"/>
              <a:t>I - O contexto</a:t>
            </a:r>
          </a:p>
        </p:txBody>
      </p:sp>
      <p:graphicFrame>
        <p:nvGraphicFramePr>
          <p:cNvPr id="5" name="Marcador de Posição de Conteúdo 2">
            <a:extLst>
              <a:ext uri="{FF2B5EF4-FFF2-40B4-BE49-F238E27FC236}">
                <a16:creationId xmlns:a16="http://schemas.microsoft.com/office/drawing/2014/main" id="{6205DC63-2DF7-B60A-5559-033DCA59152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12871645"/>
              </p:ext>
            </p:extLst>
          </p:nvPr>
        </p:nvGraphicFramePr>
        <p:xfrm>
          <a:off x="6735763" y="804863"/>
          <a:ext cx="4816475" cy="52482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C829BE4A-B8EF-59C1-0B65-AA1F47500FC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pt-PT"/>
          </a:p>
        </p:txBody>
      </p:sp>
      <p:pic>
        <p:nvPicPr>
          <p:cNvPr id="4" name="Picture 4" descr="PPorto—branco—opaco-01.png">
            <a:extLst>
              <a:ext uri="{FF2B5EF4-FFF2-40B4-BE49-F238E27FC236}">
                <a16:creationId xmlns:a16="http://schemas.microsoft.com/office/drawing/2014/main" id="{7E86D6E3-2E64-1567-3CFB-D27D97529AD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0359" y="-14459"/>
            <a:ext cx="1991640" cy="437438"/>
          </a:xfrm>
          <a:prstGeom prst="rect">
            <a:avLst/>
          </a:prstGeom>
        </p:spPr>
      </p:pic>
      <p:sp>
        <p:nvSpPr>
          <p:cNvPr id="6" name="Retângulo 5" descr="Clapper board">
            <a:extLst>
              <a:ext uri="{FF2B5EF4-FFF2-40B4-BE49-F238E27FC236}">
                <a16:creationId xmlns:a16="http://schemas.microsoft.com/office/drawing/2014/main" id="{EB63A37F-8396-993A-6EB0-05628DCED787}"/>
              </a:ext>
            </a:extLst>
          </p:cNvPr>
          <p:cNvSpPr/>
          <p:nvPr/>
        </p:nvSpPr>
        <p:spPr>
          <a:xfrm>
            <a:off x="2231136" y="964692"/>
            <a:ext cx="1023934" cy="1114303"/>
          </a:xfrm>
          <a:prstGeom prst="rect">
            <a:avLst/>
          </a:prstGeom>
          <a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977008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Futuro das estradas: as vantagens da sustentabilidade - Radar do ..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353"/>
            <a:ext cx="12192000" cy="6838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ángulo 5"/>
          <p:cNvSpPr/>
          <p:nvPr/>
        </p:nvSpPr>
        <p:spPr>
          <a:xfrm>
            <a:off x="1267964" y="570875"/>
            <a:ext cx="1979133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6600" b="1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</a:t>
            </a:r>
            <a:r>
              <a:rPr lang="es-ES" sz="4800" b="1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olátil</a:t>
            </a:r>
          </a:p>
        </p:txBody>
      </p:sp>
      <p:sp>
        <p:nvSpPr>
          <p:cNvPr id="8" name="Rectángulo 7"/>
          <p:cNvSpPr/>
          <p:nvPr/>
        </p:nvSpPr>
        <p:spPr>
          <a:xfrm>
            <a:off x="3325875" y="2069901"/>
            <a:ext cx="2686698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6600" b="1" dirty="0" err="1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Incerto</a:t>
            </a:r>
            <a:endParaRPr lang="es-ES" sz="4800" b="1" dirty="0">
              <a:ln w="0"/>
              <a:solidFill>
                <a:srgbClr val="FFC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Rectángulo 8"/>
          <p:cNvSpPr/>
          <p:nvPr/>
        </p:nvSpPr>
        <p:spPr>
          <a:xfrm>
            <a:off x="5354514" y="3585473"/>
            <a:ext cx="2841163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6600" b="1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</a:t>
            </a:r>
            <a:r>
              <a:rPr lang="es-ES" sz="4800" b="1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omplexo</a:t>
            </a:r>
          </a:p>
        </p:txBody>
      </p:sp>
      <p:sp>
        <p:nvSpPr>
          <p:cNvPr id="10" name="Rectángulo 9"/>
          <p:cNvSpPr/>
          <p:nvPr/>
        </p:nvSpPr>
        <p:spPr>
          <a:xfrm>
            <a:off x="7845326" y="4904139"/>
            <a:ext cx="2630848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6600" b="1" dirty="0" err="1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</a:t>
            </a:r>
            <a:r>
              <a:rPr lang="es-ES" sz="4800" b="1" dirty="0" err="1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mbíguo</a:t>
            </a:r>
            <a:endParaRPr lang="es-ES" sz="4800" b="1" dirty="0">
              <a:ln w="0"/>
              <a:solidFill>
                <a:srgbClr val="FFC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2" name="Picture 4" descr="PPorto—branco—opaco-01.png">
            <a:extLst>
              <a:ext uri="{FF2B5EF4-FFF2-40B4-BE49-F238E27FC236}">
                <a16:creationId xmlns:a16="http://schemas.microsoft.com/office/drawing/2014/main" id="{5B596260-B927-3841-8D03-40FA181203B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0359" y="-14459"/>
            <a:ext cx="1991640" cy="437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605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/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o Rodapé 2">
            <a:extLst>
              <a:ext uri="{FF2B5EF4-FFF2-40B4-BE49-F238E27FC236}">
                <a16:creationId xmlns:a16="http://schemas.microsoft.com/office/drawing/2014/main" id="{FD8DB9AB-74DD-1447-A1F0-4743E1431EB5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/>
        <p:txBody>
          <a:bodyPr/>
          <a:lstStyle/>
          <a:p>
            <a:r>
              <a:rPr lang="en-GB"/>
              <a:t>Soft skills</a:t>
            </a:r>
          </a:p>
        </p:txBody>
      </p:sp>
      <p:pic>
        <p:nvPicPr>
          <p:cNvPr id="6146" name="Picture 2" descr="Mercúrio (elemento químico) – Wikipédia, a enciclopédia livr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988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8932F2FF-EC67-4D4D-B3BD-806D05887C72}"/>
              </a:ext>
            </a:extLst>
          </p:cNvPr>
          <p:cNvSpPr/>
          <p:nvPr/>
        </p:nvSpPr>
        <p:spPr>
          <a:xfrm>
            <a:off x="2860515" y="2250997"/>
            <a:ext cx="5685544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_tradnl" sz="10000" b="1" dirty="0">
                <a:solidFill>
                  <a:srgbClr val="FFC000"/>
                </a:solidFill>
              </a:rPr>
              <a:t>Volátil</a:t>
            </a:r>
            <a:r>
              <a:rPr lang="es-ES_tradnl" sz="5400" b="1" dirty="0"/>
              <a:t> </a:t>
            </a:r>
            <a:endParaRPr lang="pt-PT" sz="5400" dirty="0"/>
          </a:p>
        </p:txBody>
      </p:sp>
      <p:pic>
        <p:nvPicPr>
          <p:cNvPr id="6" name="Picture 4" descr="PPorto—branco—opaco-01.png">
            <a:extLst>
              <a:ext uri="{FF2B5EF4-FFF2-40B4-BE49-F238E27FC236}">
                <a16:creationId xmlns:a16="http://schemas.microsoft.com/office/drawing/2014/main" id="{7CBE9E8F-604A-E649-9B3C-6CC7D816DEE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0359" y="-14459"/>
            <a:ext cx="1991640" cy="437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1064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 descr="Desafio de líderes para encarar o volátil e o incert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1190A915-2A63-7341-83C2-0B3F06DBDCF1}"/>
              </a:ext>
            </a:extLst>
          </p:cNvPr>
          <p:cNvSpPr/>
          <p:nvPr/>
        </p:nvSpPr>
        <p:spPr>
          <a:xfrm>
            <a:off x="487684" y="1777834"/>
            <a:ext cx="479770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pt-PT" dirty="0">
              <a:solidFill>
                <a:srgbClr val="002060"/>
              </a:solidFill>
            </a:endParaRPr>
          </a:p>
        </p:txBody>
      </p:sp>
      <p:sp>
        <p:nvSpPr>
          <p:cNvPr id="8" name="Rectángulo 7"/>
          <p:cNvSpPr/>
          <p:nvPr/>
        </p:nvSpPr>
        <p:spPr>
          <a:xfrm>
            <a:off x="2624294" y="1978517"/>
            <a:ext cx="6943410" cy="163121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10000" b="1" dirty="0" err="1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Incerto</a:t>
            </a:r>
            <a:endParaRPr lang="es-ES" sz="10000" b="1" dirty="0">
              <a:ln w="0"/>
              <a:solidFill>
                <a:srgbClr val="FFC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3799950" y="3786707"/>
            <a:ext cx="459209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lang="en-US" dirty="0">
                <a:solidFill>
                  <a:schemeClr val="bg1"/>
                </a:solidFill>
              </a:rPr>
            </a:br>
            <a:endParaRPr lang="en-US" sz="3200" b="1" dirty="0">
              <a:solidFill>
                <a:schemeClr val="bg1"/>
              </a:solidFill>
            </a:endParaRPr>
          </a:p>
        </p:txBody>
      </p:sp>
      <p:pic>
        <p:nvPicPr>
          <p:cNvPr id="9" name="Picture 4" descr="PPorto—branco—opaco-01.png">
            <a:extLst>
              <a:ext uri="{FF2B5EF4-FFF2-40B4-BE49-F238E27FC236}">
                <a16:creationId xmlns:a16="http://schemas.microsoft.com/office/drawing/2014/main" id="{6D9940E7-7189-794C-B5EF-28C70635E2C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0360" y="152400"/>
            <a:ext cx="1991640" cy="437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2003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/>
          <p:cNvSpPr/>
          <p:nvPr/>
        </p:nvSpPr>
        <p:spPr>
          <a:xfrm>
            <a:off x="6496833" y="535270"/>
            <a:ext cx="4171166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s-ES_tradnl" sz="2000" dirty="0">
              <a:solidFill>
                <a:srgbClr val="262626"/>
              </a:solidFill>
              <a:latin typeface="Calibri" charset="0"/>
              <a:ea typeface="Calibri" charset="0"/>
              <a:cs typeface="Calibri" charset="0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sz="2000" dirty="0">
                <a:solidFill>
                  <a:srgbClr val="262626"/>
                </a:solidFill>
                <a:latin typeface="Calibri" charset="0"/>
                <a:ea typeface="Calibri" charset="0"/>
                <a:cs typeface="Calibri" charset="0"/>
              </a:rPr>
              <a:t>Widespread confusion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sz="2000" dirty="0">
                <a:solidFill>
                  <a:srgbClr val="262626"/>
                </a:solidFill>
                <a:latin typeface="Calibri" charset="0"/>
                <a:ea typeface="Calibri" charset="0"/>
                <a:cs typeface="Calibri" charset="0"/>
              </a:rPr>
              <a:t>Cause-consequence disconnection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sz="2000" dirty="0">
                <a:solidFill>
                  <a:srgbClr val="262626"/>
                </a:solidFill>
                <a:latin typeface="Calibri" charset="0"/>
                <a:ea typeface="Calibri" charset="0"/>
                <a:cs typeface="Calibri" charset="0"/>
              </a:rPr>
              <a:t>Turbulence of change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sz="2000" dirty="0">
                <a:solidFill>
                  <a:srgbClr val="262626"/>
                </a:solidFill>
                <a:latin typeface="Calibri" charset="0"/>
                <a:ea typeface="Calibri" charset="0"/>
                <a:cs typeface="Calibri" charset="0"/>
              </a:rPr>
              <a:t>Absence of predictors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sz="2000" dirty="0">
                <a:solidFill>
                  <a:srgbClr val="262626"/>
                </a:solidFill>
                <a:latin typeface="Calibri" charset="0"/>
                <a:ea typeface="Calibri" charset="0"/>
                <a:cs typeface="Calibri" charset="0"/>
              </a:rPr>
              <a:t>Difficulty making decisions.</a:t>
            </a:r>
            <a:endParaRPr lang="es-ES_tradnl" sz="2000" dirty="0">
              <a:solidFill>
                <a:srgbClr val="262626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31C69C0C-CFCA-6842-93CA-A17974B294EC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/>
        <p:txBody>
          <a:bodyPr/>
          <a:lstStyle/>
          <a:p>
            <a:r>
              <a:rPr lang="en-GB"/>
              <a:t>Soft skills</a:t>
            </a:r>
            <a:endParaRPr lang="en-GB" dirty="0"/>
          </a:p>
        </p:txBody>
      </p:sp>
      <p:pic>
        <p:nvPicPr>
          <p:cNvPr id="8197" name="Picture 5" descr="O Paradigma da Complexidade e sua Contribuição Holística para a ..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ángulo 8"/>
          <p:cNvSpPr/>
          <p:nvPr/>
        </p:nvSpPr>
        <p:spPr>
          <a:xfrm>
            <a:off x="3236753" y="2362567"/>
            <a:ext cx="5473166" cy="163121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0000" b="1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Complexo</a:t>
            </a:r>
          </a:p>
        </p:txBody>
      </p:sp>
      <p:pic>
        <p:nvPicPr>
          <p:cNvPr id="7" name="Picture 4" descr="PPorto—branco—opaco-01.png">
            <a:extLst>
              <a:ext uri="{FF2B5EF4-FFF2-40B4-BE49-F238E27FC236}">
                <a16:creationId xmlns:a16="http://schemas.microsoft.com/office/drawing/2014/main" id="{12B94823-E041-B143-924E-C38962208C3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0359" y="-14459"/>
            <a:ext cx="1991640" cy="437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2876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0" name="Picture 4" descr="Turning Ambiguity into Action: A Framework - Nick StJohn - Mediu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ángulo 9"/>
          <p:cNvSpPr/>
          <p:nvPr/>
        </p:nvSpPr>
        <p:spPr>
          <a:xfrm>
            <a:off x="4320135" y="-45356"/>
            <a:ext cx="3647153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7200" b="1" dirty="0" err="1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Ambíguo</a:t>
            </a:r>
            <a:endParaRPr lang="es-ES" sz="7200" b="1" dirty="0">
              <a:ln w="0"/>
              <a:solidFill>
                <a:srgbClr val="FFC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6" name="Picture 4" descr="PPorto—branco—opaco-01.png">
            <a:extLst>
              <a:ext uri="{FF2B5EF4-FFF2-40B4-BE49-F238E27FC236}">
                <a16:creationId xmlns:a16="http://schemas.microsoft.com/office/drawing/2014/main" id="{01A584D3-EF8D-7B43-BAFB-FA4E0F5FF64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0359" y="-14459"/>
            <a:ext cx="1991640" cy="437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4088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1801563" y="2346976"/>
            <a:ext cx="8332730" cy="255454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8000" b="1" dirty="0">
                <a:ln w="0"/>
                <a:solidFill>
                  <a:schemeClr val="accent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QUE PODEMOS</a:t>
            </a:r>
          </a:p>
          <a:p>
            <a:pPr algn="ctr"/>
            <a:r>
              <a:rPr lang="es-ES" sz="8000" b="1" dirty="0">
                <a:ln w="0"/>
                <a:solidFill>
                  <a:schemeClr val="accent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FAZER!?</a:t>
            </a:r>
          </a:p>
        </p:txBody>
      </p:sp>
      <p:pic>
        <p:nvPicPr>
          <p:cNvPr id="4" name="Picture 4" descr="PPorto—branco—opaco-01.png">
            <a:extLst>
              <a:ext uri="{FF2B5EF4-FFF2-40B4-BE49-F238E27FC236}">
                <a16:creationId xmlns:a16="http://schemas.microsoft.com/office/drawing/2014/main" id="{4AE27C60-2DF8-4F4D-AEA7-136AAC0817D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0359" y="-14459"/>
            <a:ext cx="1991640" cy="437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792009"/>
      </p:ext>
    </p:extLst>
  </p:cSld>
  <p:clrMapOvr>
    <a:masterClrMapping/>
  </p:clrMapOvr>
  <p:transition spd="slow">
    <p:push dir="r"/>
  </p:transition>
</p:sld>
</file>

<file path=ppt/theme/theme1.xml><?xml version="1.0" encoding="utf-8"?>
<a:theme xmlns:a="http://schemas.openxmlformats.org/drawingml/2006/main" name="Pacote">
  <a:themeElements>
    <a:clrScheme name="Pacote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cote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cot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Parcel</Template>
  <TotalTime>13034</TotalTime>
  <Words>1321</Words>
  <Application>Microsoft Office PowerPoint</Application>
  <PresentationFormat>Ecrã Panorâmico</PresentationFormat>
  <Paragraphs>260</Paragraphs>
  <Slides>29</Slides>
  <Notes>10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29</vt:i4>
      </vt:variant>
    </vt:vector>
  </HeadingPairs>
  <TitlesOfParts>
    <vt:vector size="37" baseType="lpstr">
      <vt:lpstr>Aptos</vt:lpstr>
      <vt:lpstr>Arial</vt:lpstr>
      <vt:lpstr>Calibri</vt:lpstr>
      <vt:lpstr>Gill Sans MT</vt:lpstr>
      <vt:lpstr>Helvetica</vt:lpstr>
      <vt:lpstr>Hind</vt:lpstr>
      <vt:lpstr>Roboto</vt:lpstr>
      <vt:lpstr>Pacote</vt:lpstr>
      <vt:lpstr>Principais desafios à liderança - da geração MillenNials à Alpha</vt:lpstr>
      <vt:lpstr>sumário</vt:lpstr>
      <vt:lpstr>I - O contexto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SOLUTIONS TO BANI WORLD</vt:lpstr>
      <vt:lpstr>A civilização humana já passou por diferentes crises</vt:lpstr>
      <vt:lpstr>II - Diferentes gerações</vt:lpstr>
      <vt:lpstr>Gerações</vt:lpstr>
      <vt:lpstr>Apresentação do PowerPoint</vt:lpstr>
      <vt:lpstr>Observação</vt:lpstr>
      <vt:lpstr>Apresentação do PowerPoint</vt:lpstr>
      <vt:lpstr>Geração y (Millennials) (1981 – 1996) (28 a 43 anos)</vt:lpstr>
      <vt:lpstr>Geração z (zapear) (1997 – 2012) (12 a 27 anos)</vt:lpstr>
      <vt:lpstr>Geração alpha (2013 – ...) (até12 anos)</vt:lpstr>
      <vt:lpstr>III - Desafios à Liderança</vt:lpstr>
      <vt:lpstr>DESAFIOS GENÉRICOS</vt:lpstr>
      <vt:lpstr>Apresentação do PowerPoint</vt:lpstr>
      <vt:lpstr>Liderança Transformacional (Burns, 1978; Bass &amp; Riggio, 2006)</vt:lpstr>
      <vt:lpstr>Componentes   Liderança Transformacional </vt:lpstr>
      <vt:lpstr>LIDERANÇA COACH </vt:lpstr>
      <vt:lpstr>comunicação</vt:lpstr>
      <vt:lpstr>conclusão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Principais desafios à liderança - da geração MillenNials à Alpha</dc:title>
  <dc:creator>Manuel Salvador Gomes Araújo</dc:creator>
  <cp:lastModifiedBy>tcor silva.mar</cp:lastModifiedBy>
  <cp:revision>7</cp:revision>
  <dcterms:created xsi:type="dcterms:W3CDTF">2024-10-29T10:05:14Z</dcterms:created>
  <dcterms:modified xsi:type="dcterms:W3CDTF">2024-11-09T22:03:27Z</dcterms:modified>
</cp:coreProperties>
</file>